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079" r:id="rId6"/>
    <p:sldId id="2081" r:id="rId7"/>
    <p:sldId id="2082" r:id="rId8"/>
    <p:sldId id="2083" r:id="rId9"/>
    <p:sldId id="2084" r:id="rId10"/>
    <p:sldId id="2085" r:id="rId11"/>
    <p:sldId id="2087" r:id="rId12"/>
    <p:sldId id="275" r:id="rId13"/>
    <p:sldId id="2092" r:id="rId14"/>
    <p:sldId id="2093" r:id="rId15"/>
    <p:sldId id="2086" r:id="rId16"/>
    <p:sldId id="2094" r:id="rId17"/>
    <p:sldId id="2062" r:id="rId18"/>
    <p:sldId id="2069" r:id="rId19"/>
    <p:sldId id="258" r:id="rId20"/>
    <p:sldId id="276" r:id="rId21"/>
    <p:sldId id="277" r:id="rId22"/>
    <p:sldId id="287" r:id="rId23"/>
    <p:sldId id="279" r:id="rId24"/>
    <p:sldId id="2095" r:id="rId25"/>
    <p:sldId id="2064" r:id="rId26"/>
    <p:sldId id="1947" r:id="rId27"/>
    <p:sldId id="2088" r:id="rId28"/>
    <p:sldId id="2089" r:id="rId29"/>
    <p:sldId id="2096" r:id="rId30"/>
    <p:sldId id="2090" r:id="rId31"/>
    <p:sldId id="1946" r:id="rId32"/>
    <p:sldId id="2091" r:id="rId33"/>
    <p:sldId id="264" r:id="rId34"/>
    <p:sldId id="260" r:id="rId35"/>
    <p:sldId id="280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84C6"/>
    <a:srgbClr val="2D326E"/>
    <a:srgbClr val="2590A3"/>
    <a:srgbClr val="A2CADF"/>
    <a:srgbClr val="6DB3E4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0C8A9-D7E7-42D6-B5EB-4A79044623C8}" v="23" dt="2021-01-07T23:42:16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23" autoAdjust="0"/>
  </p:normalViewPr>
  <p:slideViewPr>
    <p:cSldViewPr snapToObjects="1">
      <p:cViewPr varScale="1">
        <p:scale>
          <a:sx n="127" d="100"/>
          <a:sy n="127" d="100"/>
        </p:scale>
        <p:origin x="92" y="276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-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24" d="100"/>
          <a:sy n="124" d="100"/>
        </p:scale>
        <p:origin x="495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dney Smith (SHE/HER)" userId="75bd3373-d498-49ce-93fb-5eda2515e74b" providerId="ADAL" clId="{9920C8A9-D7E7-42D6-B5EB-4A79044623C8}"/>
    <pc:docChg chg="undo custSel addSld delSld modSld">
      <pc:chgData name="Sydney Smith (SHE/HER)" userId="75bd3373-d498-49ce-93fb-5eda2515e74b" providerId="ADAL" clId="{9920C8A9-D7E7-42D6-B5EB-4A79044623C8}" dt="2021-01-07T23:57:58.617" v="311" actId="14100"/>
      <pc:docMkLst>
        <pc:docMk/>
      </pc:docMkLst>
      <pc:sldChg chg="modSp mod">
        <pc:chgData name="Sydney Smith (SHE/HER)" userId="75bd3373-d498-49ce-93fb-5eda2515e74b" providerId="ADAL" clId="{9920C8A9-D7E7-42D6-B5EB-4A79044623C8}" dt="2021-01-07T16:43:42.501" v="147" actId="1076"/>
        <pc:sldMkLst>
          <pc:docMk/>
          <pc:sldMk cId="264106906" sldId="256"/>
        </pc:sldMkLst>
        <pc:spChg chg="mod">
          <ac:chgData name="Sydney Smith (SHE/HER)" userId="75bd3373-d498-49ce-93fb-5eda2515e74b" providerId="ADAL" clId="{9920C8A9-D7E7-42D6-B5EB-4A79044623C8}" dt="2021-01-07T16:42:03.645" v="76" actId="20577"/>
          <ac:spMkLst>
            <pc:docMk/>
            <pc:sldMk cId="264106906" sldId="256"/>
            <ac:spMk id="2" creationId="{00000000-0000-0000-0000-000000000000}"/>
          </ac:spMkLst>
        </pc:spChg>
        <pc:spChg chg="mod">
          <ac:chgData name="Sydney Smith (SHE/HER)" userId="75bd3373-d498-49ce-93fb-5eda2515e74b" providerId="ADAL" clId="{9920C8A9-D7E7-42D6-B5EB-4A79044623C8}" dt="2021-01-07T16:43:36.488" v="146" actId="20577"/>
          <ac:spMkLst>
            <pc:docMk/>
            <pc:sldMk cId="264106906" sldId="256"/>
            <ac:spMk id="3" creationId="{00000000-0000-0000-0000-000000000000}"/>
          </ac:spMkLst>
        </pc:spChg>
        <pc:picChg chg="mod">
          <ac:chgData name="Sydney Smith (SHE/HER)" userId="75bd3373-d498-49ce-93fb-5eda2515e74b" providerId="ADAL" clId="{9920C8A9-D7E7-42D6-B5EB-4A79044623C8}" dt="2021-01-07T16:43:42.501" v="147" actId="1076"/>
          <ac:picMkLst>
            <pc:docMk/>
            <pc:sldMk cId="264106906" sldId="256"/>
            <ac:picMk id="4" creationId="{00000000-0000-0000-0000-000000000000}"/>
          </ac:picMkLst>
        </pc:picChg>
      </pc:sldChg>
      <pc:sldChg chg="modSp add mod">
        <pc:chgData name="Sydney Smith (SHE/HER)" userId="75bd3373-d498-49ce-93fb-5eda2515e74b" providerId="ADAL" clId="{9920C8A9-D7E7-42D6-B5EB-4A79044623C8}" dt="2021-01-07T17:01:40.390" v="201" actId="27636"/>
        <pc:sldMkLst>
          <pc:docMk/>
          <pc:sldMk cId="3802756707" sldId="258"/>
        </pc:sldMkLst>
        <pc:spChg chg="mod">
          <ac:chgData name="Sydney Smith (SHE/HER)" userId="75bd3373-d498-49ce-93fb-5eda2515e74b" providerId="ADAL" clId="{9920C8A9-D7E7-42D6-B5EB-4A79044623C8}" dt="2021-01-07T17:01:35.545" v="199" actId="14100"/>
          <ac:spMkLst>
            <pc:docMk/>
            <pc:sldMk cId="3802756707" sldId="258"/>
            <ac:spMk id="2" creationId="{0B9760E6-AA80-4686-9B51-3241359225DE}"/>
          </ac:spMkLst>
        </pc:spChg>
        <pc:spChg chg="mod">
          <ac:chgData name="Sydney Smith (SHE/HER)" userId="75bd3373-d498-49ce-93fb-5eda2515e74b" providerId="ADAL" clId="{9920C8A9-D7E7-42D6-B5EB-4A79044623C8}" dt="2021-01-07T17:01:40.390" v="201" actId="27636"/>
          <ac:spMkLst>
            <pc:docMk/>
            <pc:sldMk cId="3802756707" sldId="258"/>
            <ac:spMk id="4" creationId="{E2B0F31D-AA80-4D35-8C93-B3DE4FF1D49F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23:57:58.617" v="311" actId="14100"/>
        <pc:sldMkLst>
          <pc:docMk/>
          <pc:sldMk cId="3607995760" sldId="260"/>
        </pc:sldMkLst>
        <pc:spChg chg="mod">
          <ac:chgData name="Sydney Smith (SHE/HER)" userId="75bd3373-d498-49ce-93fb-5eda2515e74b" providerId="ADAL" clId="{9920C8A9-D7E7-42D6-B5EB-4A79044623C8}" dt="2021-01-07T17:13:38.711" v="279" actId="1076"/>
          <ac:spMkLst>
            <pc:docMk/>
            <pc:sldMk cId="3607995760" sldId="260"/>
            <ac:spMk id="2" creationId="{4443CCF3-0040-4B25-B9D6-8A4A48ED8F4D}"/>
          </ac:spMkLst>
        </pc:spChg>
        <pc:spChg chg="mod">
          <ac:chgData name="Sydney Smith (SHE/HER)" userId="75bd3373-d498-49ce-93fb-5eda2515e74b" providerId="ADAL" clId="{9920C8A9-D7E7-42D6-B5EB-4A79044623C8}" dt="2021-01-07T23:57:58.617" v="311" actId="14100"/>
          <ac:spMkLst>
            <pc:docMk/>
            <pc:sldMk cId="3607995760" sldId="260"/>
            <ac:spMk id="3" creationId="{4F8147B4-2C1F-49DF-90E8-B02EDCDCEE85}"/>
          </ac:spMkLst>
        </pc:spChg>
      </pc:sldChg>
      <pc:sldChg chg="del">
        <pc:chgData name="Sydney Smith (SHE/HER)" userId="75bd3373-d498-49ce-93fb-5eda2515e74b" providerId="ADAL" clId="{9920C8A9-D7E7-42D6-B5EB-4A79044623C8}" dt="2021-01-07T17:13:53.041" v="283" actId="47"/>
        <pc:sldMkLst>
          <pc:docMk/>
          <pc:sldMk cId="1634710891" sldId="261"/>
        </pc:sldMkLst>
      </pc:sldChg>
      <pc:sldChg chg="modSp add mod">
        <pc:chgData name="Sydney Smith (SHE/HER)" userId="75bd3373-d498-49ce-93fb-5eda2515e74b" providerId="ADAL" clId="{9920C8A9-D7E7-42D6-B5EB-4A79044623C8}" dt="2021-01-07T17:13:31.251" v="278" actId="12"/>
        <pc:sldMkLst>
          <pc:docMk/>
          <pc:sldMk cId="1916743618" sldId="264"/>
        </pc:sldMkLst>
        <pc:spChg chg="mod">
          <ac:chgData name="Sydney Smith (SHE/HER)" userId="75bd3373-d498-49ce-93fb-5eda2515e74b" providerId="ADAL" clId="{9920C8A9-D7E7-42D6-B5EB-4A79044623C8}" dt="2021-01-07T17:13:27.947" v="276" actId="1076"/>
          <ac:spMkLst>
            <pc:docMk/>
            <pc:sldMk cId="1916743618" sldId="264"/>
            <ac:spMk id="2" creationId="{00294FFA-3B79-4AC9-A147-81E1D468E9F1}"/>
          </ac:spMkLst>
        </pc:spChg>
        <pc:spChg chg="mod">
          <ac:chgData name="Sydney Smith (SHE/HER)" userId="75bd3373-d498-49ce-93fb-5eda2515e74b" providerId="ADAL" clId="{9920C8A9-D7E7-42D6-B5EB-4A79044623C8}" dt="2021-01-07T17:13:31.251" v="278" actId="12"/>
          <ac:spMkLst>
            <pc:docMk/>
            <pc:sldMk cId="1916743618" sldId="264"/>
            <ac:spMk id="3" creationId="{2213BBF7-7E1C-476C-84DC-5D56DB2FE2A8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16:59:34.381" v="180" actId="404"/>
        <pc:sldMkLst>
          <pc:docMk/>
          <pc:sldMk cId="2057754813" sldId="275"/>
        </pc:sldMkLst>
        <pc:graphicFrameChg chg="mod modGraphic">
          <ac:chgData name="Sydney Smith (SHE/HER)" userId="75bd3373-d498-49ce-93fb-5eda2515e74b" providerId="ADAL" clId="{9920C8A9-D7E7-42D6-B5EB-4A79044623C8}" dt="2021-01-07T16:59:34.381" v="180" actId="404"/>
          <ac:graphicFrameMkLst>
            <pc:docMk/>
            <pc:sldMk cId="2057754813" sldId="275"/>
            <ac:graphicFrameMk id="4" creationId="{C7D21E54-D74F-4CD7-B587-B4CCEFBC9F0E}"/>
          </ac:graphicFrameMkLst>
        </pc:graphicFrameChg>
      </pc:sldChg>
      <pc:sldChg chg="modSp add mod">
        <pc:chgData name="Sydney Smith (SHE/HER)" userId="75bd3373-d498-49ce-93fb-5eda2515e74b" providerId="ADAL" clId="{9920C8A9-D7E7-42D6-B5EB-4A79044623C8}" dt="2021-01-07T17:02:04.350" v="235" actId="20577"/>
        <pc:sldMkLst>
          <pc:docMk/>
          <pc:sldMk cId="2626341686" sldId="276"/>
        </pc:sldMkLst>
        <pc:spChg chg="mod">
          <ac:chgData name="Sydney Smith (SHE/HER)" userId="75bd3373-d498-49ce-93fb-5eda2515e74b" providerId="ADAL" clId="{9920C8A9-D7E7-42D6-B5EB-4A79044623C8}" dt="2021-01-07T17:02:04.350" v="235" actId="20577"/>
          <ac:spMkLst>
            <pc:docMk/>
            <pc:sldMk cId="2626341686" sldId="276"/>
            <ac:spMk id="2" creationId="{2E1974D2-F487-4EB5-8410-B1D6F141C6F4}"/>
          </ac:spMkLst>
        </pc:spChg>
      </pc:sldChg>
      <pc:sldChg chg="add">
        <pc:chgData name="Sydney Smith (SHE/HER)" userId="75bd3373-d498-49ce-93fb-5eda2515e74b" providerId="ADAL" clId="{9920C8A9-D7E7-42D6-B5EB-4A79044623C8}" dt="2021-01-07T16:44:12.051" v="148"/>
        <pc:sldMkLst>
          <pc:docMk/>
          <pc:sldMk cId="1793706927" sldId="277"/>
        </pc:sldMkLst>
      </pc:sldChg>
      <pc:sldChg chg="modSp add mod">
        <pc:chgData name="Sydney Smith (SHE/HER)" userId="75bd3373-d498-49ce-93fb-5eda2515e74b" providerId="ADAL" clId="{9920C8A9-D7E7-42D6-B5EB-4A79044623C8}" dt="2021-01-07T17:02:26.832" v="236" actId="1076"/>
        <pc:sldMkLst>
          <pc:docMk/>
          <pc:sldMk cId="2180456669" sldId="279"/>
        </pc:sldMkLst>
        <pc:spChg chg="mod">
          <ac:chgData name="Sydney Smith (SHE/HER)" userId="75bd3373-d498-49ce-93fb-5eda2515e74b" providerId="ADAL" clId="{9920C8A9-D7E7-42D6-B5EB-4A79044623C8}" dt="2021-01-07T16:44:13.077" v="152" actId="27636"/>
          <ac:spMkLst>
            <pc:docMk/>
            <pc:sldMk cId="2180456669" sldId="279"/>
            <ac:spMk id="2" creationId="{59030457-0EEC-4E94-B74A-BE07A67C3751}"/>
          </ac:spMkLst>
        </pc:spChg>
        <pc:spChg chg="mod">
          <ac:chgData name="Sydney Smith (SHE/HER)" userId="75bd3373-d498-49ce-93fb-5eda2515e74b" providerId="ADAL" clId="{9920C8A9-D7E7-42D6-B5EB-4A79044623C8}" dt="2021-01-07T16:44:13.098" v="153" actId="27636"/>
          <ac:spMkLst>
            <pc:docMk/>
            <pc:sldMk cId="2180456669" sldId="279"/>
            <ac:spMk id="3" creationId="{921A8CA0-83D9-468E-B5BE-2A2A59FB23C8}"/>
          </ac:spMkLst>
        </pc:spChg>
        <pc:picChg chg="mod">
          <ac:chgData name="Sydney Smith (SHE/HER)" userId="75bd3373-d498-49ce-93fb-5eda2515e74b" providerId="ADAL" clId="{9920C8A9-D7E7-42D6-B5EB-4A79044623C8}" dt="2021-01-07T17:02:26.832" v="236" actId="1076"/>
          <ac:picMkLst>
            <pc:docMk/>
            <pc:sldMk cId="2180456669" sldId="279"/>
            <ac:picMk id="5" creationId="{3B6EAA32-6AD7-4B36-B2E9-86C19EFE612A}"/>
          </ac:picMkLst>
        </pc:picChg>
      </pc:sldChg>
      <pc:sldChg chg="add">
        <pc:chgData name="Sydney Smith (SHE/HER)" userId="75bd3373-d498-49ce-93fb-5eda2515e74b" providerId="ADAL" clId="{9920C8A9-D7E7-42D6-B5EB-4A79044623C8}" dt="2021-01-07T16:44:12.051" v="148"/>
        <pc:sldMkLst>
          <pc:docMk/>
          <pc:sldMk cId="3383575145" sldId="287"/>
        </pc:sldMkLst>
      </pc:sldChg>
      <pc:sldChg chg="modSp add mod">
        <pc:chgData name="Sydney Smith (SHE/HER)" userId="75bd3373-d498-49ce-93fb-5eda2515e74b" providerId="ADAL" clId="{9920C8A9-D7E7-42D6-B5EB-4A79044623C8}" dt="2021-01-07T17:13:05.401" v="272" actId="12"/>
        <pc:sldMkLst>
          <pc:docMk/>
          <pc:sldMk cId="2750631433" sldId="1946"/>
        </pc:sldMkLst>
        <pc:spChg chg="mod">
          <ac:chgData name="Sydney Smith (SHE/HER)" userId="75bd3373-d498-49ce-93fb-5eda2515e74b" providerId="ADAL" clId="{9920C8A9-D7E7-42D6-B5EB-4A79044623C8}" dt="2021-01-07T17:13:00.896" v="270" actId="1076"/>
          <ac:spMkLst>
            <pc:docMk/>
            <pc:sldMk cId="2750631433" sldId="1946"/>
            <ac:spMk id="2" creationId="{0FFF4C4E-5F1E-4DA1-BF33-3B877781C034}"/>
          </ac:spMkLst>
        </pc:spChg>
        <pc:spChg chg="mod">
          <ac:chgData name="Sydney Smith (SHE/HER)" userId="75bd3373-d498-49ce-93fb-5eda2515e74b" providerId="ADAL" clId="{9920C8A9-D7E7-42D6-B5EB-4A79044623C8}" dt="2021-01-07T17:13:05.401" v="272" actId="12"/>
          <ac:spMkLst>
            <pc:docMk/>
            <pc:sldMk cId="2750631433" sldId="1946"/>
            <ac:spMk id="3" creationId="{A5619351-2DB9-47CE-9196-80E0765A0B19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17:06:16.303" v="256" actId="12"/>
        <pc:sldMkLst>
          <pc:docMk/>
          <pc:sldMk cId="2491426427" sldId="1947"/>
        </pc:sldMkLst>
        <pc:spChg chg="mod">
          <ac:chgData name="Sydney Smith (SHE/HER)" userId="75bd3373-d498-49ce-93fb-5eda2515e74b" providerId="ADAL" clId="{9920C8A9-D7E7-42D6-B5EB-4A79044623C8}" dt="2021-01-07T17:06:08.741" v="254" actId="14100"/>
          <ac:spMkLst>
            <pc:docMk/>
            <pc:sldMk cId="2491426427" sldId="1947"/>
            <ac:spMk id="2" creationId="{0FFF4C4E-5F1E-4DA1-BF33-3B877781C034}"/>
          </ac:spMkLst>
        </pc:spChg>
        <pc:spChg chg="mod">
          <ac:chgData name="Sydney Smith (SHE/HER)" userId="75bd3373-d498-49ce-93fb-5eda2515e74b" providerId="ADAL" clId="{9920C8A9-D7E7-42D6-B5EB-4A79044623C8}" dt="2021-01-07T17:06:16.303" v="256" actId="12"/>
          <ac:spMkLst>
            <pc:docMk/>
            <pc:sldMk cId="2491426427" sldId="1947"/>
            <ac:spMk id="3" creationId="{A5619351-2DB9-47CE-9196-80E0765A0B19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17:00:42.786" v="188" actId="207"/>
        <pc:sldMkLst>
          <pc:docMk/>
          <pc:sldMk cId="831535055" sldId="2062"/>
        </pc:sldMkLst>
        <pc:spChg chg="mod">
          <ac:chgData name="Sydney Smith (SHE/HER)" userId="75bd3373-d498-49ce-93fb-5eda2515e74b" providerId="ADAL" clId="{9920C8A9-D7E7-42D6-B5EB-4A79044623C8}" dt="2021-01-07T17:00:06.613" v="184" actId="14100"/>
          <ac:spMkLst>
            <pc:docMk/>
            <pc:sldMk cId="831535055" sldId="2062"/>
            <ac:spMk id="2" creationId="{5A7623A2-E160-4478-80C0-3C5B44BFC0E8}"/>
          </ac:spMkLst>
        </pc:spChg>
        <pc:spChg chg="mod">
          <ac:chgData name="Sydney Smith (SHE/HER)" userId="75bd3373-d498-49ce-93fb-5eda2515e74b" providerId="ADAL" clId="{9920C8A9-D7E7-42D6-B5EB-4A79044623C8}" dt="2021-01-07T17:00:42.786" v="188" actId="207"/>
          <ac:spMkLst>
            <pc:docMk/>
            <pc:sldMk cId="831535055" sldId="2062"/>
            <ac:spMk id="3" creationId="{9C0D4F85-F4F6-4393-9E61-E05925CCB2D3}"/>
          </ac:spMkLst>
        </pc:spChg>
        <pc:picChg chg="mod">
          <ac:chgData name="Sydney Smith (SHE/HER)" userId="75bd3373-d498-49ce-93fb-5eda2515e74b" providerId="ADAL" clId="{9920C8A9-D7E7-42D6-B5EB-4A79044623C8}" dt="2021-01-07T17:00:17.776" v="187" actId="1076"/>
          <ac:picMkLst>
            <pc:docMk/>
            <pc:sldMk cId="831535055" sldId="2062"/>
            <ac:picMk id="4" creationId="{B19BD9AE-1BE8-4AE3-B3D4-2DEAA6C37F3E}"/>
          </ac:picMkLst>
        </pc:picChg>
        <pc:picChg chg="mod">
          <ac:chgData name="Sydney Smith (SHE/HER)" userId="75bd3373-d498-49ce-93fb-5eda2515e74b" providerId="ADAL" clId="{9920C8A9-D7E7-42D6-B5EB-4A79044623C8}" dt="2021-01-07T17:00:14.173" v="186" actId="1076"/>
          <ac:picMkLst>
            <pc:docMk/>
            <pc:sldMk cId="831535055" sldId="2062"/>
            <ac:picMk id="5" creationId="{6E96D19A-50B4-4534-BD1E-42773F1D1296}"/>
          </ac:picMkLst>
        </pc:picChg>
        <pc:picChg chg="mod">
          <ac:chgData name="Sydney Smith (SHE/HER)" userId="75bd3373-d498-49ce-93fb-5eda2515e74b" providerId="ADAL" clId="{9920C8A9-D7E7-42D6-B5EB-4A79044623C8}" dt="2021-01-07T17:00:11.749" v="185" actId="1076"/>
          <ac:picMkLst>
            <pc:docMk/>
            <pc:sldMk cId="831535055" sldId="2062"/>
            <ac:picMk id="6" creationId="{99974BA1-5660-4278-AF5A-C5B8E21100C0}"/>
          </ac:picMkLst>
        </pc:picChg>
      </pc:sldChg>
      <pc:sldChg chg="modSp add mod">
        <pc:chgData name="Sydney Smith (SHE/HER)" userId="75bd3373-d498-49ce-93fb-5eda2515e74b" providerId="ADAL" clId="{9920C8A9-D7E7-42D6-B5EB-4A79044623C8}" dt="2021-01-07T17:03:50.854" v="252" actId="20577"/>
        <pc:sldMkLst>
          <pc:docMk/>
          <pc:sldMk cId="489995395" sldId="2064"/>
        </pc:sldMkLst>
        <pc:spChg chg="mod">
          <ac:chgData name="Sydney Smith (SHE/HER)" userId="75bd3373-d498-49ce-93fb-5eda2515e74b" providerId="ADAL" clId="{9920C8A9-D7E7-42D6-B5EB-4A79044623C8}" dt="2021-01-07T17:03:50.854" v="252" actId="20577"/>
          <ac:spMkLst>
            <pc:docMk/>
            <pc:sldMk cId="489995395" sldId="2064"/>
            <ac:spMk id="3" creationId="{01E784C0-9504-4CE8-8D98-9417FE26CF2A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17:01:25.155" v="197" actId="1076"/>
        <pc:sldMkLst>
          <pc:docMk/>
          <pc:sldMk cId="3659328027" sldId="2069"/>
        </pc:sldMkLst>
        <pc:spChg chg="mod">
          <ac:chgData name="Sydney Smith (SHE/HER)" userId="75bd3373-d498-49ce-93fb-5eda2515e74b" providerId="ADAL" clId="{9920C8A9-D7E7-42D6-B5EB-4A79044623C8}" dt="2021-01-07T17:01:05.659" v="191" actId="14100"/>
          <ac:spMkLst>
            <pc:docMk/>
            <pc:sldMk cId="3659328027" sldId="2069"/>
            <ac:spMk id="2" creationId="{FC8529F6-E08A-4ACC-B751-D8938E3DEB29}"/>
          </ac:spMkLst>
        </pc:spChg>
        <pc:graphicFrameChg chg="mod modGraphic">
          <ac:chgData name="Sydney Smith (SHE/HER)" userId="75bd3373-d498-49ce-93fb-5eda2515e74b" providerId="ADAL" clId="{9920C8A9-D7E7-42D6-B5EB-4A79044623C8}" dt="2021-01-07T17:01:19.747" v="196" actId="404"/>
          <ac:graphicFrameMkLst>
            <pc:docMk/>
            <pc:sldMk cId="3659328027" sldId="2069"/>
            <ac:graphicFrameMk id="5" creationId="{82393D02-BE28-4773-AC40-E0ED23340F38}"/>
          </ac:graphicFrameMkLst>
        </pc:graphicFrameChg>
        <pc:picChg chg="mod">
          <ac:chgData name="Sydney Smith (SHE/HER)" userId="75bd3373-d498-49ce-93fb-5eda2515e74b" providerId="ADAL" clId="{9920C8A9-D7E7-42D6-B5EB-4A79044623C8}" dt="2021-01-07T17:01:25.155" v="197" actId="1076"/>
          <ac:picMkLst>
            <pc:docMk/>
            <pc:sldMk cId="3659328027" sldId="2069"/>
            <ac:picMk id="4" creationId="{6A1CFD22-F0C5-4241-B0F4-3B498DECDA4C}"/>
          </ac:picMkLst>
        </pc:picChg>
      </pc:sldChg>
      <pc:sldChg chg="modSp add mod">
        <pc:chgData name="Sydney Smith (SHE/HER)" userId="75bd3373-d498-49ce-93fb-5eda2515e74b" providerId="ADAL" clId="{9920C8A9-D7E7-42D6-B5EB-4A79044623C8}" dt="2021-01-07T16:46:11.202" v="164" actId="12"/>
        <pc:sldMkLst>
          <pc:docMk/>
          <pc:sldMk cId="412800788" sldId="2079"/>
        </pc:sldMkLst>
        <pc:spChg chg="mod">
          <ac:chgData name="Sydney Smith (SHE/HER)" userId="75bd3373-d498-49ce-93fb-5eda2515e74b" providerId="ADAL" clId="{9920C8A9-D7E7-42D6-B5EB-4A79044623C8}" dt="2021-01-07T16:46:11.202" v="164" actId="12"/>
          <ac:spMkLst>
            <pc:docMk/>
            <pc:sldMk cId="412800788" sldId="2079"/>
            <ac:spMk id="3" creationId="{D2BAACF2-6996-4CFE-AC42-57C8EBB06A02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23:13:41.803" v="287" actId="14100"/>
        <pc:sldMkLst>
          <pc:docMk/>
          <pc:sldMk cId="4205017955" sldId="2081"/>
        </pc:sldMkLst>
        <pc:spChg chg="mod">
          <ac:chgData name="Sydney Smith (SHE/HER)" userId="75bd3373-d498-49ce-93fb-5eda2515e74b" providerId="ADAL" clId="{9920C8A9-D7E7-42D6-B5EB-4A79044623C8}" dt="2021-01-07T23:13:34.689" v="284" actId="14100"/>
          <ac:spMkLst>
            <pc:docMk/>
            <pc:sldMk cId="4205017955" sldId="2081"/>
            <ac:spMk id="5" creationId="{BC6F9DF6-89E5-4B51-A78B-E841F4DAEB83}"/>
          </ac:spMkLst>
        </pc:spChg>
        <pc:spChg chg="mod">
          <ac:chgData name="Sydney Smith (SHE/HER)" userId="75bd3373-d498-49ce-93fb-5eda2515e74b" providerId="ADAL" clId="{9920C8A9-D7E7-42D6-B5EB-4A79044623C8}" dt="2021-01-07T23:13:41.803" v="287" actId="14100"/>
          <ac:spMkLst>
            <pc:docMk/>
            <pc:sldMk cId="4205017955" sldId="2081"/>
            <ac:spMk id="7" creationId="{FC61F456-D706-4126-A893-88F1C0C74700}"/>
          </ac:spMkLst>
        </pc:spChg>
        <pc:spChg chg="mod">
          <ac:chgData name="Sydney Smith (SHE/HER)" userId="75bd3373-d498-49ce-93fb-5eda2515e74b" providerId="ADAL" clId="{9920C8A9-D7E7-42D6-B5EB-4A79044623C8}" dt="2021-01-07T23:13:37.051" v="285" actId="14100"/>
          <ac:spMkLst>
            <pc:docMk/>
            <pc:sldMk cId="4205017955" sldId="2081"/>
            <ac:spMk id="9" creationId="{5BBEDD1D-CFD4-4832-99E2-9781E3B379AD}"/>
          </ac:spMkLst>
        </pc:spChg>
        <pc:spChg chg="mod">
          <ac:chgData name="Sydney Smith (SHE/HER)" userId="75bd3373-d498-49ce-93fb-5eda2515e74b" providerId="ADAL" clId="{9920C8A9-D7E7-42D6-B5EB-4A79044623C8}" dt="2021-01-07T23:13:39.452" v="286" actId="14100"/>
          <ac:spMkLst>
            <pc:docMk/>
            <pc:sldMk cId="4205017955" sldId="2081"/>
            <ac:spMk id="13" creationId="{D4727EB9-64F0-402B-9AD4-6982B81DF083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23:14:00.308" v="290" actId="1076"/>
        <pc:sldMkLst>
          <pc:docMk/>
          <pc:sldMk cId="3326355069" sldId="2082"/>
        </pc:sldMkLst>
        <pc:spChg chg="mod">
          <ac:chgData name="Sydney Smith (SHE/HER)" userId="75bd3373-d498-49ce-93fb-5eda2515e74b" providerId="ADAL" clId="{9920C8A9-D7E7-42D6-B5EB-4A79044623C8}" dt="2021-01-07T23:13:47.300" v="288" actId="14100"/>
          <ac:spMkLst>
            <pc:docMk/>
            <pc:sldMk cId="3326355069" sldId="2082"/>
            <ac:spMk id="5" creationId="{BC6F9DF6-89E5-4B51-A78B-E841F4DAEB83}"/>
          </ac:spMkLst>
        </pc:spChg>
        <pc:spChg chg="mod">
          <ac:chgData name="Sydney Smith (SHE/HER)" userId="75bd3373-d498-49ce-93fb-5eda2515e74b" providerId="ADAL" clId="{9920C8A9-D7E7-42D6-B5EB-4A79044623C8}" dt="2021-01-07T23:14:00.308" v="290" actId="1076"/>
          <ac:spMkLst>
            <pc:docMk/>
            <pc:sldMk cId="3326355069" sldId="2082"/>
            <ac:spMk id="6" creationId="{1864572A-193C-4AFA-BA6E-273210A78AFF}"/>
          </ac:spMkLst>
        </pc:spChg>
        <pc:spChg chg="mod">
          <ac:chgData name="Sydney Smith (SHE/HER)" userId="75bd3373-d498-49ce-93fb-5eda2515e74b" providerId="ADAL" clId="{9920C8A9-D7E7-42D6-B5EB-4A79044623C8}" dt="2021-01-07T23:13:50.112" v="289" actId="14100"/>
          <ac:spMkLst>
            <pc:docMk/>
            <pc:sldMk cId="3326355069" sldId="2082"/>
            <ac:spMk id="13" creationId="{D4727EB9-64F0-402B-9AD4-6982B81DF083}"/>
          </ac:spMkLst>
        </pc:spChg>
        <pc:spChg chg="mod">
          <ac:chgData name="Sydney Smith (SHE/HER)" userId="75bd3373-d498-49ce-93fb-5eda2515e74b" providerId="ADAL" clId="{9920C8A9-D7E7-42D6-B5EB-4A79044623C8}" dt="2021-01-07T16:55:34.832" v="167" actId="14100"/>
          <ac:spMkLst>
            <pc:docMk/>
            <pc:sldMk cId="3326355069" sldId="2082"/>
            <ac:spMk id="21" creationId="{D672D965-0445-4ED3-9699-1DACD02DE60D}"/>
          </ac:spMkLst>
        </pc:spChg>
        <pc:spChg chg="mod">
          <ac:chgData name="Sydney Smith (SHE/HER)" userId="75bd3373-d498-49ce-93fb-5eda2515e74b" providerId="ADAL" clId="{9920C8A9-D7E7-42D6-B5EB-4A79044623C8}" dt="2021-01-07T16:55:32.396" v="166" actId="14100"/>
          <ac:spMkLst>
            <pc:docMk/>
            <pc:sldMk cId="3326355069" sldId="2082"/>
            <ac:spMk id="23" creationId="{09BEF869-D485-45F4-A329-362F96B75DD3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23:14:44.043" v="292" actId="14100"/>
        <pc:sldMkLst>
          <pc:docMk/>
          <pc:sldMk cId="270664202" sldId="2083"/>
        </pc:sldMkLst>
        <pc:spChg chg="mod">
          <ac:chgData name="Sydney Smith (SHE/HER)" userId="75bd3373-d498-49ce-93fb-5eda2515e74b" providerId="ADAL" clId="{9920C8A9-D7E7-42D6-B5EB-4A79044623C8}" dt="2021-01-07T23:14:44.043" v="292" actId="14100"/>
          <ac:spMkLst>
            <pc:docMk/>
            <pc:sldMk cId="270664202" sldId="2083"/>
            <ac:spMk id="13" creationId="{D4727EB9-64F0-402B-9AD4-6982B81DF083}"/>
          </ac:spMkLst>
        </pc:spChg>
        <pc:spChg chg="mod">
          <ac:chgData name="Sydney Smith (SHE/HER)" userId="75bd3373-d498-49ce-93fb-5eda2515e74b" providerId="ADAL" clId="{9920C8A9-D7E7-42D6-B5EB-4A79044623C8}" dt="2021-01-07T16:55:49.294" v="169" actId="1076"/>
          <ac:spMkLst>
            <pc:docMk/>
            <pc:sldMk cId="270664202" sldId="2083"/>
            <ac:spMk id="57" creationId="{581FBC75-FF21-4029-B20D-8496D217C693}"/>
          </ac:spMkLst>
        </pc:spChg>
        <pc:spChg chg="mod">
          <ac:chgData name="Sydney Smith (SHE/HER)" userId="75bd3373-d498-49ce-93fb-5eda2515e74b" providerId="ADAL" clId="{9920C8A9-D7E7-42D6-B5EB-4A79044623C8}" dt="2021-01-07T16:55:53.205" v="170" actId="1076"/>
          <ac:spMkLst>
            <pc:docMk/>
            <pc:sldMk cId="270664202" sldId="2083"/>
            <ac:spMk id="88" creationId="{476C811D-448A-4062-A018-3DDB62AAF59D}"/>
          </ac:spMkLst>
        </pc:spChg>
        <pc:spChg chg="mod">
          <ac:chgData name="Sydney Smith (SHE/HER)" userId="75bd3373-d498-49ce-93fb-5eda2515e74b" providerId="ADAL" clId="{9920C8A9-D7E7-42D6-B5EB-4A79044623C8}" dt="2021-01-07T16:55:43.433" v="168" actId="1076"/>
          <ac:spMkLst>
            <pc:docMk/>
            <pc:sldMk cId="270664202" sldId="2083"/>
            <ac:spMk id="93" creationId="{E92BCB41-4BF3-406E-978C-AECA225AE1E2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23:14:50.298" v="293" actId="14100"/>
        <pc:sldMkLst>
          <pc:docMk/>
          <pc:sldMk cId="3367979481" sldId="2084"/>
        </pc:sldMkLst>
        <pc:spChg chg="mod">
          <ac:chgData name="Sydney Smith (SHE/HER)" userId="75bd3373-d498-49ce-93fb-5eda2515e74b" providerId="ADAL" clId="{9920C8A9-D7E7-42D6-B5EB-4A79044623C8}" dt="2021-01-07T16:56:00.200" v="171" actId="1076"/>
          <ac:spMkLst>
            <pc:docMk/>
            <pc:sldMk cId="3367979481" sldId="2084"/>
            <ac:spMk id="2" creationId="{64889136-DDD9-43B3-8157-8F8EB3AA8F6B}"/>
          </ac:spMkLst>
        </pc:spChg>
        <pc:spChg chg="mod">
          <ac:chgData name="Sydney Smith (SHE/HER)" userId="75bd3373-d498-49ce-93fb-5eda2515e74b" providerId="ADAL" clId="{9920C8A9-D7E7-42D6-B5EB-4A79044623C8}" dt="2021-01-07T23:14:50.298" v="293" actId="14100"/>
          <ac:spMkLst>
            <pc:docMk/>
            <pc:sldMk cId="3367979481" sldId="2084"/>
            <ac:spMk id="13" creationId="{D4727EB9-64F0-402B-9AD4-6982B81DF083}"/>
          </ac:spMkLst>
        </pc:spChg>
        <pc:spChg chg="mod">
          <ac:chgData name="Sydney Smith (SHE/HER)" userId="75bd3373-d498-49ce-93fb-5eda2515e74b" providerId="ADAL" clId="{9920C8A9-D7E7-42D6-B5EB-4A79044623C8}" dt="2021-01-07T16:56:11.915" v="173" actId="1076"/>
          <ac:spMkLst>
            <pc:docMk/>
            <pc:sldMk cId="3367979481" sldId="2084"/>
            <ac:spMk id="57" creationId="{581FBC75-FF21-4029-B20D-8496D217C693}"/>
          </ac:spMkLst>
        </pc:spChg>
        <pc:spChg chg="mod">
          <ac:chgData name="Sydney Smith (SHE/HER)" userId="75bd3373-d498-49ce-93fb-5eda2515e74b" providerId="ADAL" clId="{9920C8A9-D7E7-42D6-B5EB-4A79044623C8}" dt="2021-01-07T16:56:06.586" v="172" actId="1076"/>
          <ac:spMkLst>
            <pc:docMk/>
            <pc:sldMk cId="3367979481" sldId="2084"/>
            <ac:spMk id="93" creationId="{E92BCB41-4BF3-406E-978C-AECA225AE1E2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16:57:38.093" v="175" actId="1076"/>
        <pc:sldMkLst>
          <pc:docMk/>
          <pc:sldMk cId="990226855" sldId="2085"/>
        </pc:sldMkLst>
        <pc:spChg chg="mod">
          <ac:chgData name="Sydney Smith (SHE/HER)" userId="75bd3373-d498-49ce-93fb-5eda2515e74b" providerId="ADAL" clId="{9920C8A9-D7E7-42D6-B5EB-4A79044623C8}" dt="2021-01-07T16:56:22.207" v="174" actId="1076"/>
          <ac:spMkLst>
            <pc:docMk/>
            <pc:sldMk cId="990226855" sldId="2085"/>
            <ac:spMk id="2" creationId="{64889136-DDD9-43B3-8157-8F8EB3AA8F6B}"/>
          </ac:spMkLst>
        </pc:spChg>
        <pc:spChg chg="mod">
          <ac:chgData name="Sydney Smith (SHE/HER)" userId="75bd3373-d498-49ce-93fb-5eda2515e74b" providerId="ADAL" clId="{9920C8A9-D7E7-42D6-B5EB-4A79044623C8}" dt="2021-01-07T16:57:38.093" v="175" actId="1076"/>
          <ac:spMkLst>
            <pc:docMk/>
            <pc:sldMk cId="990226855" sldId="2085"/>
            <ac:spMk id="57" creationId="{581FBC75-FF21-4029-B20D-8496D217C693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16:59:55.474" v="182" actId="1076"/>
        <pc:sldMkLst>
          <pc:docMk/>
          <pc:sldMk cId="151511662" sldId="2086"/>
        </pc:sldMkLst>
        <pc:spChg chg="mod">
          <ac:chgData name="Sydney Smith (SHE/HER)" userId="75bd3373-d498-49ce-93fb-5eda2515e74b" providerId="ADAL" clId="{9920C8A9-D7E7-42D6-B5EB-4A79044623C8}" dt="2021-01-07T16:59:52.621" v="181" actId="1076"/>
          <ac:spMkLst>
            <pc:docMk/>
            <pc:sldMk cId="151511662" sldId="2086"/>
            <ac:spMk id="2" creationId="{2A120CF6-5164-4749-A6E3-543F8F841EBC}"/>
          </ac:spMkLst>
        </pc:spChg>
        <pc:spChg chg="mod">
          <ac:chgData name="Sydney Smith (SHE/HER)" userId="75bd3373-d498-49ce-93fb-5eda2515e74b" providerId="ADAL" clId="{9920C8A9-D7E7-42D6-B5EB-4A79044623C8}" dt="2021-01-07T16:59:55.474" v="182" actId="1076"/>
          <ac:spMkLst>
            <pc:docMk/>
            <pc:sldMk cId="151511662" sldId="2086"/>
            <ac:spMk id="3" creationId="{5C99A2B2-EB58-41C6-9C7C-C0271AE29F52}"/>
          </ac:spMkLst>
        </pc:spChg>
      </pc:sldChg>
      <pc:sldChg chg="addSp delSp modSp add mod delAnim modAnim">
        <pc:chgData name="Sydney Smith (SHE/HER)" userId="75bd3373-d498-49ce-93fb-5eda2515e74b" providerId="ADAL" clId="{9920C8A9-D7E7-42D6-B5EB-4A79044623C8}" dt="2021-01-07T23:42:16.861" v="300"/>
        <pc:sldMkLst>
          <pc:docMk/>
          <pc:sldMk cId="3288291987" sldId="2087"/>
        </pc:sldMkLst>
        <pc:picChg chg="add mod">
          <ac:chgData name="Sydney Smith (SHE/HER)" userId="75bd3373-d498-49ce-93fb-5eda2515e74b" providerId="ADAL" clId="{9920C8A9-D7E7-42D6-B5EB-4A79044623C8}" dt="2021-01-07T23:16:30.992" v="296" actId="1076"/>
          <ac:picMkLst>
            <pc:docMk/>
            <pc:sldMk cId="3288291987" sldId="2087"/>
            <ac:picMk id="4" creationId="{97F97470-9F76-42DB-8A52-E83B3DB3F734}"/>
          </ac:picMkLst>
        </pc:picChg>
        <pc:picChg chg="add mod">
          <ac:chgData name="Sydney Smith (SHE/HER)" userId="75bd3373-d498-49ce-93fb-5eda2515e74b" providerId="ADAL" clId="{9920C8A9-D7E7-42D6-B5EB-4A79044623C8}" dt="2021-01-07T23:42:12.999" v="299" actId="1076"/>
          <ac:picMkLst>
            <pc:docMk/>
            <pc:sldMk cId="3288291987" sldId="2087"/>
            <ac:picMk id="6" creationId="{93BB2E5B-FAA6-4067-BBAD-544C98F64045}"/>
          </ac:picMkLst>
        </pc:picChg>
        <pc:picChg chg="del">
          <ac:chgData name="Sydney Smith (SHE/HER)" userId="75bd3373-d498-49ce-93fb-5eda2515e74b" providerId="ADAL" clId="{9920C8A9-D7E7-42D6-B5EB-4A79044623C8}" dt="2021-01-07T16:58:55.583" v="176" actId="478"/>
          <ac:picMkLst>
            <pc:docMk/>
            <pc:sldMk cId="3288291987" sldId="2087"/>
            <ac:picMk id="7" creationId="{8258F91D-7D8C-4A17-A7AA-13D751D05555}"/>
          </ac:picMkLst>
        </pc:picChg>
        <pc:picChg chg="del">
          <ac:chgData name="Sydney Smith (SHE/HER)" userId="75bd3373-d498-49ce-93fb-5eda2515e74b" providerId="ADAL" clId="{9920C8A9-D7E7-42D6-B5EB-4A79044623C8}" dt="2021-01-07T16:59:03.852" v="177" actId="478"/>
          <ac:picMkLst>
            <pc:docMk/>
            <pc:sldMk cId="3288291987" sldId="2087"/>
            <ac:picMk id="1026" creationId="{BB33F3BE-CDF9-4951-881D-A473EB4A643A}"/>
          </ac:picMkLst>
        </pc:picChg>
      </pc:sldChg>
      <pc:sldChg chg="modSp add mod">
        <pc:chgData name="Sydney Smith (SHE/HER)" userId="75bd3373-d498-49ce-93fb-5eda2515e74b" providerId="ADAL" clId="{9920C8A9-D7E7-42D6-B5EB-4A79044623C8}" dt="2021-01-07T17:06:40.503" v="260" actId="1076"/>
        <pc:sldMkLst>
          <pc:docMk/>
          <pc:sldMk cId="296759061" sldId="2088"/>
        </pc:sldMkLst>
        <pc:spChg chg="mod">
          <ac:chgData name="Sydney Smith (SHE/HER)" userId="75bd3373-d498-49ce-93fb-5eda2515e74b" providerId="ADAL" clId="{9920C8A9-D7E7-42D6-B5EB-4A79044623C8}" dt="2021-01-07T17:06:37.565" v="259" actId="404"/>
          <ac:spMkLst>
            <pc:docMk/>
            <pc:sldMk cId="296759061" sldId="2088"/>
            <ac:spMk id="3" creationId="{F7F06D84-6A0B-488D-97D0-90409F1627DC}"/>
          </ac:spMkLst>
        </pc:spChg>
        <pc:picChg chg="mod">
          <ac:chgData name="Sydney Smith (SHE/HER)" userId="75bd3373-d498-49ce-93fb-5eda2515e74b" providerId="ADAL" clId="{9920C8A9-D7E7-42D6-B5EB-4A79044623C8}" dt="2021-01-07T17:06:40.503" v="260" actId="1076"/>
          <ac:picMkLst>
            <pc:docMk/>
            <pc:sldMk cId="296759061" sldId="2088"/>
            <ac:picMk id="5" creationId="{D9A7AFBF-50AF-4AF5-B684-61017DF587AE}"/>
          </ac:picMkLst>
        </pc:picChg>
      </pc:sldChg>
      <pc:sldChg chg="modSp add mod">
        <pc:chgData name="Sydney Smith (SHE/HER)" userId="75bd3373-d498-49ce-93fb-5eda2515e74b" providerId="ADAL" clId="{9920C8A9-D7E7-42D6-B5EB-4A79044623C8}" dt="2021-01-07T17:07:00.743" v="267" actId="27636"/>
        <pc:sldMkLst>
          <pc:docMk/>
          <pc:sldMk cId="1067469676" sldId="2089"/>
        </pc:sldMkLst>
        <pc:spChg chg="mod">
          <ac:chgData name="Sydney Smith (SHE/HER)" userId="75bd3373-d498-49ce-93fb-5eda2515e74b" providerId="ADAL" clId="{9920C8A9-D7E7-42D6-B5EB-4A79044623C8}" dt="2021-01-07T17:06:50.304" v="262" actId="1076"/>
          <ac:spMkLst>
            <pc:docMk/>
            <pc:sldMk cId="1067469676" sldId="2089"/>
            <ac:spMk id="2" creationId="{4954AA67-7D01-444C-8A41-5B967B400872}"/>
          </ac:spMkLst>
        </pc:spChg>
        <pc:spChg chg="mod">
          <ac:chgData name="Sydney Smith (SHE/HER)" userId="75bd3373-d498-49ce-93fb-5eda2515e74b" providerId="ADAL" clId="{9920C8A9-D7E7-42D6-B5EB-4A79044623C8}" dt="2021-01-07T17:07:00.743" v="267" actId="27636"/>
          <ac:spMkLst>
            <pc:docMk/>
            <pc:sldMk cId="1067469676" sldId="2089"/>
            <ac:spMk id="3" creationId="{BCDD8786-A8BC-43A7-9F0E-BC6C4EFCD6AD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17:12:53.234" v="269" actId="12"/>
        <pc:sldMkLst>
          <pc:docMk/>
          <pc:sldMk cId="198951992" sldId="2090"/>
        </pc:sldMkLst>
        <pc:spChg chg="mod">
          <ac:chgData name="Sydney Smith (SHE/HER)" userId="75bd3373-d498-49ce-93fb-5eda2515e74b" providerId="ADAL" clId="{9920C8A9-D7E7-42D6-B5EB-4A79044623C8}" dt="2021-01-07T16:44:13.699" v="159" actId="27636"/>
          <ac:spMkLst>
            <pc:docMk/>
            <pc:sldMk cId="198951992" sldId="2090"/>
            <ac:spMk id="2" creationId="{CB022882-80BF-48BA-A53F-3CA55FE8E9BF}"/>
          </ac:spMkLst>
        </pc:spChg>
        <pc:spChg chg="mod">
          <ac:chgData name="Sydney Smith (SHE/HER)" userId="75bd3373-d498-49ce-93fb-5eda2515e74b" providerId="ADAL" clId="{9920C8A9-D7E7-42D6-B5EB-4A79044623C8}" dt="2021-01-07T17:12:53.234" v="269" actId="12"/>
          <ac:spMkLst>
            <pc:docMk/>
            <pc:sldMk cId="198951992" sldId="2090"/>
            <ac:spMk id="3" creationId="{581E62AE-B1C0-44A2-869E-5CB595663D08}"/>
          </ac:spMkLst>
        </pc:spChg>
      </pc:sldChg>
      <pc:sldChg chg="modSp add mod">
        <pc:chgData name="Sydney Smith (SHE/HER)" userId="75bd3373-d498-49ce-93fb-5eda2515e74b" providerId="ADAL" clId="{9920C8A9-D7E7-42D6-B5EB-4A79044623C8}" dt="2021-01-07T17:13:16.558" v="275" actId="1076"/>
        <pc:sldMkLst>
          <pc:docMk/>
          <pc:sldMk cId="3359913808" sldId="2091"/>
        </pc:sldMkLst>
        <pc:spChg chg="mod">
          <ac:chgData name="Sydney Smith (SHE/HER)" userId="75bd3373-d498-49ce-93fb-5eda2515e74b" providerId="ADAL" clId="{9920C8A9-D7E7-42D6-B5EB-4A79044623C8}" dt="2021-01-07T17:13:13.024" v="274" actId="27636"/>
          <ac:spMkLst>
            <pc:docMk/>
            <pc:sldMk cId="3359913808" sldId="2091"/>
            <ac:spMk id="2" creationId="{DDF6C970-179A-4076-B67F-9D57CFAB4B4F}"/>
          </ac:spMkLst>
        </pc:spChg>
        <pc:spChg chg="mod">
          <ac:chgData name="Sydney Smith (SHE/HER)" userId="75bd3373-d498-49ce-93fb-5eda2515e74b" providerId="ADAL" clId="{9920C8A9-D7E7-42D6-B5EB-4A79044623C8}" dt="2021-01-07T17:13:16.558" v="275" actId="1076"/>
          <ac:spMkLst>
            <pc:docMk/>
            <pc:sldMk cId="3359913808" sldId="2091"/>
            <ac:spMk id="3" creationId="{EBB4654D-9EFE-44B3-A3D9-45F360135F46}"/>
          </ac:spMkLst>
        </pc:spChg>
      </pc:sldChg>
      <pc:sldChg chg="add">
        <pc:chgData name="Sydney Smith (SHE/HER)" userId="75bd3373-d498-49ce-93fb-5eda2515e74b" providerId="ADAL" clId="{9920C8A9-D7E7-42D6-B5EB-4A79044623C8}" dt="2021-01-07T16:44:12.051" v="148"/>
        <pc:sldMkLst>
          <pc:docMk/>
          <pc:sldMk cId="794595876" sldId="2092"/>
        </pc:sldMkLst>
      </pc:sldChg>
      <pc:sldChg chg="add">
        <pc:chgData name="Sydney Smith (SHE/HER)" userId="75bd3373-d498-49ce-93fb-5eda2515e74b" providerId="ADAL" clId="{9920C8A9-D7E7-42D6-B5EB-4A79044623C8}" dt="2021-01-07T16:44:12.051" v="148"/>
        <pc:sldMkLst>
          <pc:docMk/>
          <pc:sldMk cId="2858036438" sldId="2093"/>
        </pc:sldMkLst>
      </pc:sldChg>
      <pc:sldChg chg="add">
        <pc:chgData name="Sydney Smith (SHE/HER)" userId="75bd3373-d498-49ce-93fb-5eda2515e74b" providerId="ADAL" clId="{9920C8A9-D7E7-42D6-B5EB-4A79044623C8}" dt="2021-01-07T16:44:12.051" v="148"/>
        <pc:sldMkLst>
          <pc:docMk/>
          <pc:sldMk cId="749927149" sldId="2094"/>
        </pc:sldMkLst>
      </pc:sldChg>
      <pc:sldChg chg="modSp add mod">
        <pc:chgData name="Sydney Smith (SHE/HER)" userId="75bd3373-d498-49ce-93fb-5eda2515e74b" providerId="ADAL" clId="{9920C8A9-D7E7-42D6-B5EB-4A79044623C8}" dt="2021-01-07T17:03:31.581" v="244" actId="27636"/>
        <pc:sldMkLst>
          <pc:docMk/>
          <pc:sldMk cId="1180216029" sldId="2095"/>
        </pc:sldMkLst>
        <pc:spChg chg="mod">
          <ac:chgData name="Sydney Smith (SHE/HER)" userId="75bd3373-d498-49ce-93fb-5eda2515e74b" providerId="ADAL" clId="{9920C8A9-D7E7-42D6-B5EB-4A79044623C8}" dt="2021-01-07T17:03:17.113" v="240" actId="404"/>
          <ac:spMkLst>
            <pc:docMk/>
            <pc:sldMk cId="1180216029" sldId="2095"/>
            <ac:spMk id="2" creationId="{852E60FA-9C0B-46AB-907E-1B6E7E773546}"/>
          </ac:spMkLst>
        </pc:spChg>
        <pc:spChg chg="mod">
          <ac:chgData name="Sydney Smith (SHE/HER)" userId="75bd3373-d498-49ce-93fb-5eda2515e74b" providerId="ADAL" clId="{9920C8A9-D7E7-42D6-B5EB-4A79044623C8}" dt="2021-01-07T17:03:31.581" v="244" actId="27636"/>
          <ac:spMkLst>
            <pc:docMk/>
            <pc:sldMk cId="1180216029" sldId="2095"/>
            <ac:spMk id="3" creationId="{AD3EA3B3-2757-4F0F-BC6F-AD252886843D}"/>
          </ac:spMkLst>
        </pc:spChg>
      </pc:sldChg>
      <pc:sldChg chg="add">
        <pc:chgData name="Sydney Smith (SHE/HER)" userId="75bd3373-d498-49ce-93fb-5eda2515e74b" providerId="ADAL" clId="{9920C8A9-D7E7-42D6-B5EB-4A79044623C8}" dt="2021-01-07T16:44:12.051" v="148"/>
        <pc:sldMkLst>
          <pc:docMk/>
          <pc:sldMk cId="1175656121" sldId="2096"/>
        </pc:sldMkLst>
      </pc:sldChg>
      <pc:sldMasterChg chg="delSldLayout">
        <pc:chgData name="Sydney Smith (SHE/HER)" userId="75bd3373-d498-49ce-93fb-5eda2515e74b" providerId="ADAL" clId="{9920C8A9-D7E7-42D6-B5EB-4A79044623C8}" dt="2021-01-07T17:13:53.041" v="283" actId="47"/>
        <pc:sldMasterMkLst>
          <pc:docMk/>
          <pc:sldMasterMk cId="3525050226" sldId="2147483648"/>
        </pc:sldMasterMkLst>
        <pc:sldLayoutChg chg="del">
          <pc:chgData name="Sydney Smith (SHE/HER)" userId="75bd3373-d498-49ce-93fb-5eda2515e74b" providerId="ADAL" clId="{9920C8A9-D7E7-42D6-B5EB-4A79044623C8}" dt="2021-01-07T17:13:53.041" v="283" actId="47"/>
          <pc:sldLayoutMkLst>
            <pc:docMk/>
            <pc:sldMasterMk cId="3525050226" sldId="2147483648"/>
            <pc:sldLayoutMk cId="3337158329" sldId="214748365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CA8A4-80EA-4F9D-B7FA-E1694E6A4AA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DF261BA-BD14-4989-9006-E2F20E212D0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Windows PS Compatibility</a:t>
          </a:r>
        </a:p>
      </dgm:t>
    </dgm:pt>
    <dgm:pt modelId="{D09CFA3E-5ACE-4CE4-90FB-E6E01654AA81}" type="parTrans" cxnId="{49DE83E0-6BCF-49E8-8993-A7ACBBA6A7A8}">
      <dgm:prSet/>
      <dgm:spPr/>
      <dgm:t>
        <a:bodyPr/>
        <a:lstStyle/>
        <a:p>
          <a:endParaRPr lang="en-US" sz="1800"/>
        </a:p>
      </dgm:t>
    </dgm:pt>
    <dgm:pt modelId="{46A79947-4193-49DC-B871-F0B729AB1C61}" type="sibTrans" cxnId="{49DE83E0-6BCF-49E8-8993-A7ACBBA6A7A8}">
      <dgm:prSet/>
      <dgm:spPr/>
      <dgm:t>
        <a:bodyPr/>
        <a:lstStyle/>
        <a:p>
          <a:endParaRPr lang="en-US" sz="1800"/>
        </a:p>
      </dgm:t>
    </dgm:pt>
    <dgm:pt modelId="{0B63B1D7-BF1C-4243-A987-C26BDE53443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Additional module validation</a:t>
          </a:r>
        </a:p>
      </dgm:t>
    </dgm:pt>
    <dgm:pt modelId="{E082965D-19FF-4A63-8FCB-57B3295ABBB3}" type="parTrans" cxnId="{53276C18-AC63-4175-90C0-8D6F5975883D}">
      <dgm:prSet/>
      <dgm:spPr/>
      <dgm:t>
        <a:bodyPr/>
        <a:lstStyle/>
        <a:p>
          <a:endParaRPr lang="en-US" sz="1800"/>
        </a:p>
      </dgm:t>
    </dgm:pt>
    <dgm:pt modelId="{3C721FDA-47BC-496A-A4E9-F47607D4D3F5}" type="sibTrans" cxnId="{53276C18-AC63-4175-90C0-8D6F5975883D}">
      <dgm:prSet/>
      <dgm:spPr/>
      <dgm:t>
        <a:bodyPr/>
        <a:lstStyle/>
        <a:p>
          <a:endParaRPr lang="en-US" sz="1800"/>
        </a:p>
      </dgm:t>
    </dgm:pt>
    <dgm:pt modelId="{86FCD987-D436-41B8-8420-9B67B65311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Windows PowerShell wrapper</a:t>
          </a:r>
        </a:p>
      </dgm:t>
    </dgm:pt>
    <dgm:pt modelId="{C8DADAC0-0F64-46CE-9B07-35BC39E98F2D}" type="parTrans" cxnId="{55A92DBA-04AA-4DA9-9ED7-D6D4EEC6EDC8}">
      <dgm:prSet/>
      <dgm:spPr/>
      <dgm:t>
        <a:bodyPr/>
        <a:lstStyle/>
        <a:p>
          <a:endParaRPr lang="en-US" sz="1800"/>
        </a:p>
      </dgm:t>
    </dgm:pt>
    <dgm:pt modelId="{3DB9D669-B7FD-444C-9248-03AB276DA960}" type="sibTrans" cxnId="{55A92DBA-04AA-4DA9-9ED7-D6D4EEC6EDC8}">
      <dgm:prSet/>
      <dgm:spPr/>
      <dgm:t>
        <a:bodyPr/>
        <a:lstStyle/>
        <a:p>
          <a:endParaRPr lang="en-US" sz="1800"/>
        </a:p>
      </dgm:t>
    </dgm:pt>
    <dgm:pt modelId="{584565B6-2E62-4B2B-A1EC-FCE7A1767D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.NET Core 3.1</a:t>
          </a:r>
        </a:p>
      </dgm:t>
    </dgm:pt>
    <dgm:pt modelId="{6F1FC5A6-569E-4FA7-9EE7-810ECBDE0EDE}" type="parTrans" cxnId="{FECC27D3-9FB3-45BC-AC50-347A9537B460}">
      <dgm:prSet/>
      <dgm:spPr/>
      <dgm:t>
        <a:bodyPr/>
        <a:lstStyle/>
        <a:p>
          <a:endParaRPr lang="en-US" sz="1800"/>
        </a:p>
      </dgm:t>
    </dgm:pt>
    <dgm:pt modelId="{2A00228F-EFD1-4884-B53C-473C8A1CC957}" type="sibTrans" cxnId="{FECC27D3-9FB3-45BC-AC50-347A9537B460}">
      <dgm:prSet/>
      <dgm:spPr/>
      <dgm:t>
        <a:bodyPr/>
        <a:lstStyle/>
        <a:p>
          <a:endParaRPr lang="en-US" sz="1800"/>
        </a:p>
      </dgm:t>
    </dgm:pt>
    <dgm:pt modelId="{F3AB8973-6E95-4F5C-9158-FC9425B2E2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New installation options</a:t>
          </a:r>
        </a:p>
      </dgm:t>
    </dgm:pt>
    <dgm:pt modelId="{7A0EC264-CEF7-4D56-91EC-F856C0987390}" type="parTrans" cxnId="{69DF16A5-BCCE-407E-B3F2-BE01E7975C3B}">
      <dgm:prSet/>
      <dgm:spPr/>
      <dgm:t>
        <a:bodyPr/>
        <a:lstStyle/>
        <a:p>
          <a:endParaRPr lang="en-US" sz="1800"/>
        </a:p>
      </dgm:t>
    </dgm:pt>
    <dgm:pt modelId="{E248F219-2F9A-4925-AABD-6DDC511B5BA5}" type="sibTrans" cxnId="{69DF16A5-BCCE-407E-B3F2-BE01E7975C3B}">
      <dgm:prSet/>
      <dgm:spPr/>
      <dgm:t>
        <a:bodyPr/>
        <a:lstStyle/>
        <a:p>
          <a:endParaRPr lang="en-US" sz="1800"/>
        </a:p>
      </dgm:t>
    </dgm:pt>
    <dgm:pt modelId="{B22B9B8F-7318-45BA-8751-2945BA66B5B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Affinity to the Cloud</a:t>
          </a:r>
        </a:p>
      </dgm:t>
    </dgm:pt>
    <dgm:pt modelId="{B9AAD288-48E6-4565-8237-F729E55E8B82}" type="parTrans" cxnId="{561BF31E-732E-41AB-8AB8-300A0FBA3F76}">
      <dgm:prSet/>
      <dgm:spPr/>
      <dgm:t>
        <a:bodyPr/>
        <a:lstStyle/>
        <a:p>
          <a:endParaRPr lang="en-US" sz="1800"/>
        </a:p>
      </dgm:t>
    </dgm:pt>
    <dgm:pt modelId="{AD8F86AE-DB46-4C9D-AB51-1FB88438718E}" type="sibTrans" cxnId="{561BF31E-732E-41AB-8AB8-300A0FBA3F76}">
      <dgm:prSet/>
      <dgm:spPr/>
      <dgm:t>
        <a:bodyPr/>
        <a:lstStyle/>
        <a:p>
          <a:endParaRPr lang="en-US" sz="1800"/>
        </a:p>
      </dgm:t>
    </dgm:pt>
    <dgm:pt modelId="{497C0769-CA0D-4995-9AC9-3B808569C0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Cloud Shell </a:t>
          </a:r>
        </a:p>
        <a:p>
          <a:pPr>
            <a:lnSpc>
              <a:spcPct val="100000"/>
            </a:lnSpc>
          </a:pPr>
          <a:r>
            <a:rPr lang="en-US" sz="1400" dirty="0"/>
            <a:t>Docker Distributions</a:t>
          </a:r>
        </a:p>
        <a:p>
          <a:pPr>
            <a:lnSpc>
              <a:spcPct val="100000"/>
            </a:lnSpc>
          </a:pPr>
          <a:r>
            <a:rPr lang="en-US" sz="1400" dirty="0"/>
            <a:t>Alignment with partners like Azure PowerShell</a:t>
          </a:r>
        </a:p>
        <a:p>
          <a:pPr>
            <a:lnSpc>
              <a:spcPct val="100000"/>
            </a:lnSpc>
          </a:pPr>
          <a:r>
            <a:rPr lang="en-US" sz="1400" dirty="0"/>
            <a:t>SecretManagement</a:t>
          </a:r>
        </a:p>
      </dgm:t>
    </dgm:pt>
    <dgm:pt modelId="{3166B1C5-D8CA-42F0-8F4E-3BB961AAEEA0}" type="parTrans" cxnId="{E9AC7887-5861-47E5-AABC-56C94DA843DA}">
      <dgm:prSet/>
      <dgm:spPr/>
      <dgm:t>
        <a:bodyPr/>
        <a:lstStyle/>
        <a:p>
          <a:endParaRPr lang="en-US" sz="1800"/>
        </a:p>
      </dgm:t>
    </dgm:pt>
    <dgm:pt modelId="{443431DF-8A93-4508-8C47-A0C6FBB44986}" type="sibTrans" cxnId="{E9AC7887-5861-47E5-AABC-56C94DA843DA}">
      <dgm:prSet/>
      <dgm:spPr/>
      <dgm:t>
        <a:bodyPr/>
        <a:lstStyle/>
        <a:p>
          <a:endParaRPr lang="en-US" sz="1800"/>
        </a:p>
      </dgm:t>
    </dgm:pt>
    <dgm:pt modelId="{4B1A6B48-137A-46C1-836D-1CF5C92666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Great Tooling</a:t>
          </a:r>
        </a:p>
      </dgm:t>
    </dgm:pt>
    <dgm:pt modelId="{DEC2AA9E-F7B5-4621-B4D1-800DF160204E}" type="parTrans" cxnId="{2AB1B92F-0269-4497-A4BB-F6FC82DEFD22}">
      <dgm:prSet/>
      <dgm:spPr/>
      <dgm:t>
        <a:bodyPr/>
        <a:lstStyle/>
        <a:p>
          <a:endParaRPr lang="en-US" sz="1800"/>
        </a:p>
      </dgm:t>
    </dgm:pt>
    <dgm:pt modelId="{FA773DFB-8E6B-4CAA-94CE-2C74170A4689}" type="sibTrans" cxnId="{2AB1B92F-0269-4497-A4BB-F6FC82DEFD22}">
      <dgm:prSet/>
      <dgm:spPr/>
      <dgm:t>
        <a:bodyPr/>
        <a:lstStyle/>
        <a:p>
          <a:endParaRPr lang="en-US" sz="1800"/>
        </a:p>
      </dgm:t>
    </dgm:pt>
    <dgm:pt modelId="{81CB7D06-EC8E-4E9A-BA8F-074B37DE1A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PSReadLine 2.0</a:t>
          </a:r>
        </a:p>
        <a:p>
          <a:pPr>
            <a:lnSpc>
              <a:spcPct val="100000"/>
            </a:lnSpc>
          </a:pPr>
          <a:r>
            <a:rPr lang="en-US" sz="1400" dirty="0" err="1"/>
            <a:t>PowerShellEditorServices</a:t>
          </a:r>
          <a:r>
            <a:rPr lang="en-US" sz="1400" dirty="0"/>
            <a:t> 2.0</a:t>
          </a:r>
        </a:p>
        <a:p>
          <a:pPr>
            <a:lnSpc>
              <a:spcPct val="100000"/>
            </a:lnSpc>
          </a:pPr>
          <a:r>
            <a:rPr lang="en-US" sz="1400" dirty="0"/>
            <a:t>Telemetry++</a:t>
          </a:r>
        </a:p>
      </dgm:t>
    </dgm:pt>
    <dgm:pt modelId="{1425DD79-AC14-4D2D-89F2-BD1CB2D85D79}" type="parTrans" cxnId="{A8D846C7-4AD8-4CB5-9B59-7D53A8857516}">
      <dgm:prSet/>
      <dgm:spPr/>
      <dgm:t>
        <a:bodyPr/>
        <a:lstStyle/>
        <a:p>
          <a:endParaRPr lang="en-US" sz="1800"/>
        </a:p>
      </dgm:t>
    </dgm:pt>
    <dgm:pt modelId="{D2050432-2D53-4767-BD0C-02B2E1F5ADBC}" type="sibTrans" cxnId="{A8D846C7-4AD8-4CB5-9B59-7D53A8857516}">
      <dgm:prSet/>
      <dgm:spPr/>
      <dgm:t>
        <a:bodyPr/>
        <a:lstStyle/>
        <a:p>
          <a:endParaRPr lang="en-US" sz="1800"/>
        </a:p>
      </dgm:t>
    </dgm:pt>
    <dgm:pt modelId="{76AACB36-04BA-4335-A5DD-9B77C0A5671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Top Customer Requests</a:t>
          </a:r>
        </a:p>
      </dgm:t>
    </dgm:pt>
    <dgm:pt modelId="{AB287E44-594F-49E6-968D-5F69F52F1249}" type="parTrans" cxnId="{BEB778DC-A489-45BF-A1ED-9DDC982AE20D}">
      <dgm:prSet/>
      <dgm:spPr/>
      <dgm:t>
        <a:bodyPr/>
        <a:lstStyle/>
        <a:p>
          <a:endParaRPr lang="en-US" sz="1800"/>
        </a:p>
      </dgm:t>
    </dgm:pt>
    <dgm:pt modelId="{1320725C-FE7A-47ED-AD99-18D0CECFE168}" type="sibTrans" cxnId="{BEB778DC-A489-45BF-A1ED-9DDC982AE20D}">
      <dgm:prSet/>
      <dgm:spPr/>
      <dgm:t>
        <a:bodyPr/>
        <a:lstStyle/>
        <a:p>
          <a:endParaRPr lang="en-US" sz="1800"/>
        </a:p>
      </dgm:t>
    </dgm:pt>
    <dgm:pt modelId="{9A60A4FE-86E9-472C-9A17-6E325A52D7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Local policy support</a:t>
          </a:r>
        </a:p>
      </dgm:t>
    </dgm:pt>
    <dgm:pt modelId="{871A77C5-6E3B-4B54-ADF2-4489DC516C7B}" type="parTrans" cxnId="{4BB4EC45-28F8-42D8-9F97-D0C280063BDB}">
      <dgm:prSet/>
      <dgm:spPr/>
      <dgm:t>
        <a:bodyPr/>
        <a:lstStyle/>
        <a:p>
          <a:endParaRPr lang="en-US" sz="1800"/>
        </a:p>
      </dgm:t>
    </dgm:pt>
    <dgm:pt modelId="{6191A585-CCF4-4387-B7F2-C6365B562D35}" type="sibTrans" cxnId="{4BB4EC45-28F8-42D8-9F97-D0C280063BDB}">
      <dgm:prSet/>
      <dgm:spPr/>
      <dgm:t>
        <a:bodyPr/>
        <a:lstStyle/>
        <a:p>
          <a:endParaRPr lang="en-US" sz="1800"/>
        </a:p>
      </dgm:t>
    </dgm:pt>
    <dgm:pt modelId="{36F218F7-B15C-46D4-B2A9-31B8754E23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Invoke-</a:t>
          </a:r>
          <a:r>
            <a:rPr lang="en-US" sz="1400" dirty="0" err="1"/>
            <a:t>DscResource</a:t>
          </a:r>
          <a:endParaRPr lang="en-US" sz="1400" dirty="0"/>
        </a:p>
      </dgm:t>
    </dgm:pt>
    <dgm:pt modelId="{000A2770-1C7C-45BE-A11A-C343C43683FB}" type="parTrans" cxnId="{461E6620-9429-47D7-9F4A-15C225620704}">
      <dgm:prSet/>
      <dgm:spPr/>
      <dgm:t>
        <a:bodyPr/>
        <a:lstStyle/>
        <a:p>
          <a:endParaRPr lang="en-US" sz="1800"/>
        </a:p>
      </dgm:t>
    </dgm:pt>
    <dgm:pt modelId="{55C0A37F-1D8C-4593-98AA-C22CE7B6A588}" type="sibTrans" cxnId="{461E6620-9429-47D7-9F4A-15C225620704}">
      <dgm:prSet/>
      <dgm:spPr/>
      <dgm:t>
        <a:bodyPr/>
        <a:lstStyle/>
        <a:p>
          <a:endParaRPr lang="en-US" sz="1800"/>
        </a:p>
      </dgm:t>
    </dgm:pt>
    <dgm:pt modelId="{F59892B7-69A7-4272-8B13-D006B1FE8B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ForEach</a:t>
          </a:r>
          <a:r>
            <a:rPr lang="en-US" sz="1400" dirty="0"/>
            <a:t>-Object –Parallel</a:t>
          </a:r>
        </a:p>
      </dgm:t>
    </dgm:pt>
    <dgm:pt modelId="{89381879-7CB9-4931-B8B8-58AABC40FF6F}" type="parTrans" cxnId="{F417F192-40E2-430E-AB13-4FAF13035178}">
      <dgm:prSet/>
      <dgm:spPr/>
      <dgm:t>
        <a:bodyPr/>
        <a:lstStyle/>
        <a:p>
          <a:endParaRPr lang="en-US" sz="1800"/>
        </a:p>
      </dgm:t>
    </dgm:pt>
    <dgm:pt modelId="{6EA1A0D4-311F-4B8F-961F-CEE2137D27A0}" type="sibTrans" cxnId="{F417F192-40E2-430E-AB13-4FAF13035178}">
      <dgm:prSet/>
      <dgm:spPr/>
      <dgm:t>
        <a:bodyPr/>
        <a:lstStyle/>
        <a:p>
          <a:endParaRPr lang="en-US" sz="1800"/>
        </a:p>
      </dgm:t>
    </dgm:pt>
    <dgm:pt modelId="{AB1BD316-E2C5-437A-A0D7-F5B2DBF8D2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Updated ErrorView</a:t>
          </a:r>
        </a:p>
      </dgm:t>
    </dgm:pt>
    <dgm:pt modelId="{39F358E1-ECC6-48CA-9E0A-F5DFEF902703}" type="parTrans" cxnId="{95FB05BC-D8A7-4B52-B273-7DAFCA1EEB98}">
      <dgm:prSet/>
      <dgm:spPr/>
      <dgm:t>
        <a:bodyPr/>
        <a:lstStyle/>
        <a:p>
          <a:endParaRPr lang="en-US" sz="1800"/>
        </a:p>
      </dgm:t>
    </dgm:pt>
    <dgm:pt modelId="{D8FA5D6D-0727-4EC1-B006-2590C2A9F119}" type="sibTrans" cxnId="{95FB05BC-D8A7-4B52-B273-7DAFCA1EEB98}">
      <dgm:prSet/>
      <dgm:spPr/>
      <dgm:t>
        <a:bodyPr/>
        <a:lstStyle/>
        <a:p>
          <a:endParaRPr lang="en-US" sz="1800"/>
        </a:p>
      </dgm:t>
    </dgm:pt>
    <dgm:pt modelId="{6E9C893F-B786-4495-B91B-C2909EC369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New version notification</a:t>
          </a:r>
        </a:p>
      </dgm:t>
    </dgm:pt>
    <dgm:pt modelId="{5612575D-DC7D-42C6-AFC9-F72166918C0B}" type="parTrans" cxnId="{104BB33F-CC1E-419F-A05C-6BBDCA31DEC3}">
      <dgm:prSet/>
      <dgm:spPr/>
      <dgm:t>
        <a:bodyPr/>
        <a:lstStyle/>
        <a:p>
          <a:endParaRPr lang="en-US" sz="1800"/>
        </a:p>
      </dgm:t>
    </dgm:pt>
    <dgm:pt modelId="{13AB59FE-5EE7-4B2C-B150-D17A1723C394}" type="sibTrans" cxnId="{104BB33F-CC1E-419F-A05C-6BBDCA31DEC3}">
      <dgm:prSet/>
      <dgm:spPr/>
      <dgm:t>
        <a:bodyPr/>
        <a:lstStyle/>
        <a:p>
          <a:endParaRPr lang="en-US" sz="1800"/>
        </a:p>
      </dgm:t>
    </dgm:pt>
    <dgm:pt modelId="{5FB96648-866F-4866-8EE4-09A2B2BBBC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Ternary operator</a:t>
          </a:r>
        </a:p>
      </dgm:t>
    </dgm:pt>
    <dgm:pt modelId="{E3EFA8A4-27A6-450B-B4EC-FAC27D966479}" type="parTrans" cxnId="{614CC0AB-0120-40C4-B143-54340A5A3DA0}">
      <dgm:prSet/>
      <dgm:spPr/>
      <dgm:t>
        <a:bodyPr/>
        <a:lstStyle/>
        <a:p>
          <a:endParaRPr lang="en-US" sz="1800"/>
        </a:p>
      </dgm:t>
    </dgm:pt>
    <dgm:pt modelId="{9B53EA21-F032-40D8-9C5A-0D983B284842}" type="sibTrans" cxnId="{614CC0AB-0120-40C4-B143-54340A5A3DA0}">
      <dgm:prSet/>
      <dgm:spPr/>
      <dgm:t>
        <a:bodyPr/>
        <a:lstStyle/>
        <a:p>
          <a:endParaRPr lang="en-US" sz="1800"/>
        </a:p>
      </dgm:t>
    </dgm:pt>
    <dgm:pt modelId="{EE5451E9-E638-4DE5-B3C8-E60C79EA19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Chain operators (&amp;&amp; and ||)</a:t>
          </a:r>
        </a:p>
      </dgm:t>
    </dgm:pt>
    <dgm:pt modelId="{148BF2A8-20AA-4B52-8A72-3D2C793474F9}" type="parTrans" cxnId="{042696F0-3AC7-4EE5-B69D-C5A7824EF4B1}">
      <dgm:prSet/>
      <dgm:spPr/>
      <dgm:t>
        <a:bodyPr/>
        <a:lstStyle/>
        <a:p>
          <a:endParaRPr lang="en-US" sz="1800"/>
        </a:p>
      </dgm:t>
    </dgm:pt>
    <dgm:pt modelId="{ADECF32E-F289-4FA1-849D-6A4585CCF07B}" type="sibTrans" cxnId="{042696F0-3AC7-4EE5-B69D-C5A7824EF4B1}">
      <dgm:prSet/>
      <dgm:spPr/>
      <dgm:t>
        <a:bodyPr/>
        <a:lstStyle/>
        <a:p>
          <a:endParaRPr lang="en-US" sz="1800"/>
        </a:p>
      </dgm:t>
    </dgm:pt>
    <dgm:pt modelId="{8D5D8C53-0E76-4084-A241-EE584BC455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Null conditional assignment</a:t>
          </a:r>
        </a:p>
      </dgm:t>
    </dgm:pt>
    <dgm:pt modelId="{CFBDCAAF-D1C2-499C-9B8D-7E8F58703772}" type="parTrans" cxnId="{E9C4AE9E-5F28-4DC5-92C3-F88066B4F1A9}">
      <dgm:prSet/>
      <dgm:spPr/>
      <dgm:t>
        <a:bodyPr/>
        <a:lstStyle/>
        <a:p>
          <a:endParaRPr lang="en-US" sz="1800"/>
        </a:p>
      </dgm:t>
    </dgm:pt>
    <dgm:pt modelId="{1DA44A66-E5FC-4399-BA05-A15E3559F9E5}" type="sibTrans" cxnId="{E9C4AE9E-5F28-4DC5-92C3-F88066B4F1A9}">
      <dgm:prSet/>
      <dgm:spPr/>
      <dgm:t>
        <a:bodyPr/>
        <a:lstStyle/>
        <a:p>
          <a:endParaRPr lang="en-US" sz="1800"/>
        </a:p>
      </dgm:t>
    </dgm:pt>
    <dgm:pt modelId="{A669DD55-EAF6-40A5-A153-65E62AD025A5}" type="pres">
      <dgm:prSet presAssocID="{0ECCA8A4-80EA-4F9D-B7FA-E1694E6A4AA4}" presName="root" presStyleCnt="0">
        <dgm:presLayoutVars>
          <dgm:dir/>
          <dgm:resizeHandles val="exact"/>
        </dgm:presLayoutVars>
      </dgm:prSet>
      <dgm:spPr/>
    </dgm:pt>
    <dgm:pt modelId="{58BE6595-1BB8-485A-8DB7-F8E28933FADD}" type="pres">
      <dgm:prSet presAssocID="{CDF261BA-BD14-4989-9006-E2F20E212D00}" presName="compNode" presStyleCnt="0"/>
      <dgm:spPr/>
    </dgm:pt>
    <dgm:pt modelId="{0DB69620-EF23-4669-88CB-65DDBFF3C922}" type="pres">
      <dgm:prSet presAssocID="{CDF261BA-BD14-4989-9006-E2F20E212D00}" presName="iconRect" presStyleLbl="node1" presStyleIdx="0" presStyleCnt="4" custLinFactNeighborX="11299" custLinFactNeighborY="16527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96FD116F-2524-4124-AC9F-C3881B0390F4}" type="pres">
      <dgm:prSet presAssocID="{CDF261BA-BD14-4989-9006-E2F20E212D00}" presName="iconSpace" presStyleCnt="0"/>
      <dgm:spPr/>
    </dgm:pt>
    <dgm:pt modelId="{41656F76-33DD-4D0A-B2DB-E97158C5CAA7}" type="pres">
      <dgm:prSet presAssocID="{CDF261BA-BD14-4989-9006-E2F20E212D00}" presName="parTx" presStyleLbl="revTx" presStyleIdx="0" presStyleCnt="8">
        <dgm:presLayoutVars>
          <dgm:chMax val="0"/>
          <dgm:chPref val="0"/>
        </dgm:presLayoutVars>
      </dgm:prSet>
      <dgm:spPr/>
    </dgm:pt>
    <dgm:pt modelId="{1E58318D-5537-4F7D-B9DD-48F1A2C893FF}" type="pres">
      <dgm:prSet presAssocID="{CDF261BA-BD14-4989-9006-E2F20E212D00}" presName="txSpace" presStyleCnt="0"/>
      <dgm:spPr/>
    </dgm:pt>
    <dgm:pt modelId="{48431BB8-C41E-4959-B336-6802584B2898}" type="pres">
      <dgm:prSet presAssocID="{CDF261BA-BD14-4989-9006-E2F20E212D00}" presName="desTx" presStyleLbl="revTx" presStyleIdx="1" presStyleCnt="8">
        <dgm:presLayoutVars/>
      </dgm:prSet>
      <dgm:spPr/>
    </dgm:pt>
    <dgm:pt modelId="{F89F2484-27A0-46C2-B727-64302ECD62C5}" type="pres">
      <dgm:prSet presAssocID="{46A79947-4193-49DC-B871-F0B729AB1C61}" presName="sibTrans" presStyleCnt="0"/>
      <dgm:spPr/>
    </dgm:pt>
    <dgm:pt modelId="{490569BE-67C2-4ECB-B093-4DA86EE4B0CD}" type="pres">
      <dgm:prSet presAssocID="{B22B9B8F-7318-45BA-8751-2945BA66B5B4}" presName="compNode" presStyleCnt="0"/>
      <dgm:spPr/>
    </dgm:pt>
    <dgm:pt modelId="{8A4C64D0-4BAC-47BE-99C2-CDA3706746EF}" type="pres">
      <dgm:prSet presAssocID="{B22B9B8F-7318-45BA-8751-2945BA66B5B4}" presName="iconRect" presStyleLbl="node1" presStyleIdx="1" presStyleCnt="4" custLinFactNeighborX="26677" custLinFactNeighborY="979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0AEA416-D94A-4C79-AF83-A9AE54866D71}" type="pres">
      <dgm:prSet presAssocID="{B22B9B8F-7318-45BA-8751-2945BA66B5B4}" presName="iconSpace" presStyleCnt="0"/>
      <dgm:spPr/>
    </dgm:pt>
    <dgm:pt modelId="{AA32CC57-5553-4312-94E4-49BFF6C22331}" type="pres">
      <dgm:prSet presAssocID="{B22B9B8F-7318-45BA-8751-2945BA66B5B4}" presName="parTx" presStyleLbl="revTx" presStyleIdx="2" presStyleCnt="8">
        <dgm:presLayoutVars>
          <dgm:chMax val="0"/>
          <dgm:chPref val="0"/>
        </dgm:presLayoutVars>
      </dgm:prSet>
      <dgm:spPr/>
    </dgm:pt>
    <dgm:pt modelId="{57BB34C7-DD66-408D-A44F-C079E048AF65}" type="pres">
      <dgm:prSet presAssocID="{B22B9B8F-7318-45BA-8751-2945BA66B5B4}" presName="txSpace" presStyleCnt="0"/>
      <dgm:spPr/>
    </dgm:pt>
    <dgm:pt modelId="{FD96E48D-ADC6-4FDE-88B1-49B06DA58E61}" type="pres">
      <dgm:prSet presAssocID="{B22B9B8F-7318-45BA-8751-2945BA66B5B4}" presName="desTx" presStyleLbl="revTx" presStyleIdx="3" presStyleCnt="8">
        <dgm:presLayoutVars/>
      </dgm:prSet>
      <dgm:spPr/>
    </dgm:pt>
    <dgm:pt modelId="{F3E43DBC-A439-49EA-88C1-7474A9A89874}" type="pres">
      <dgm:prSet presAssocID="{AD8F86AE-DB46-4C9D-AB51-1FB88438718E}" presName="sibTrans" presStyleCnt="0"/>
      <dgm:spPr/>
    </dgm:pt>
    <dgm:pt modelId="{D3747EA8-79E6-4E26-B83A-F294A19BB6DE}" type="pres">
      <dgm:prSet presAssocID="{4B1A6B48-137A-46C1-836D-1CF5C92666D1}" presName="compNode" presStyleCnt="0"/>
      <dgm:spPr/>
    </dgm:pt>
    <dgm:pt modelId="{B542EF23-0061-465D-BB61-E9C95B823E38}" type="pres">
      <dgm:prSet presAssocID="{4B1A6B48-137A-46C1-836D-1CF5C92666D1}" presName="iconRect" presStyleLbl="node1" presStyleIdx="2" presStyleCnt="4" custLinFactNeighborX="27347" custLinFactNeighborY="979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A5450A2-7BA7-49B4-A08C-E15DEBB6CAD1}" type="pres">
      <dgm:prSet presAssocID="{4B1A6B48-137A-46C1-836D-1CF5C92666D1}" presName="iconSpace" presStyleCnt="0"/>
      <dgm:spPr/>
    </dgm:pt>
    <dgm:pt modelId="{915D8D06-518F-4F6D-A496-FE5893C0C517}" type="pres">
      <dgm:prSet presAssocID="{4B1A6B48-137A-46C1-836D-1CF5C92666D1}" presName="parTx" presStyleLbl="revTx" presStyleIdx="4" presStyleCnt="8" custScaleX="122939" custLinFactNeighborX="-167" custLinFactNeighborY="1881">
        <dgm:presLayoutVars>
          <dgm:chMax val="0"/>
          <dgm:chPref val="0"/>
        </dgm:presLayoutVars>
      </dgm:prSet>
      <dgm:spPr/>
    </dgm:pt>
    <dgm:pt modelId="{6ECB3189-9E21-41DB-B9FB-F8A404108EF8}" type="pres">
      <dgm:prSet presAssocID="{4B1A6B48-137A-46C1-836D-1CF5C92666D1}" presName="txSpace" presStyleCnt="0"/>
      <dgm:spPr/>
    </dgm:pt>
    <dgm:pt modelId="{DCF5A27F-E198-499D-9BE7-F4985A7E781E}" type="pres">
      <dgm:prSet presAssocID="{4B1A6B48-137A-46C1-836D-1CF5C92666D1}" presName="desTx" presStyleLbl="revTx" presStyleIdx="5" presStyleCnt="8" custScaleX="123047">
        <dgm:presLayoutVars/>
      </dgm:prSet>
      <dgm:spPr/>
    </dgm:pt>
    <dgm:pt modelId="{E6D04A88-A2B7-41DC-BA6E-99B776078F46}" type="pres">
      <dgm:prSet presAssocID="{FA773DFB-8E6B-4CAA-94CE-2C74170A4689}" presName="sibTrans" presStyleCnt="0"/>
      <dgm:spPr/>
    </dgm:pt>
    <dgm:pt modelId="{8E02B750-F411-48EE-90CA-2DC6609C0596}" type="pres">
      <dgm:prSet presAssocID="{76AACB36-04BA-4335-A5DD-9B77C0A56716}" presName="compNode" presStyleCnt="0"/>
      <dgm:spPr/>
    </dgm:pt>
    <dgm:pt modelId="{E88E51E8-451B-4BA2-B39F-679759D774E7}" type="pres">
      <dgm:prSet presAssocID="{76AACB36-04BA-4335-A5DD-9B77C0A56716}" presName="iconRect" presStyleLbl="node1" presStyleIdx="3" presStyleCnt="4" custLinFactNeighborX="23790" custLinFactNeighborY="1746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8EA6FAB6-FBCB-4546-94AE-BB8751872DC5}" type="pres">
      <dgm:prSet presAssocID="{76AACB36-04BA-4335-A5DD-9B77C0A56716}" presName="iconSpace" presStyleCnt="0"/>
      <dgm:spPr/>
    </dgm:pt>
    <dgm:pt modelId="{E1E1C81A-F936-4FFA-AFDA-3D16642E63AA}" type="pres">
      <dgm:prSet presAssocID="{76AACB36-04BA-4335-A5DD-9B77C0A56716}" presName="parTx" presStyleLbl="revTx" presStyleIdx="6" presStyleCnt="8" custScaleX="127397" custLinFactNeighborX="-6252" custLinFactNeighborY="-5268">
        <dgm:presLayoutVars>
          <dgm:chMax val="0"/>
          <dgm:chPref val="0"/>
        </dgm:presLayoutVars>
      </dgm:prSet>
      <dgm:spPr/>
    </dgm:pt>
    <dgm:pt modelId="{D06966B7-A18C-4DAA-AA61-D32DAC1354B6}" type="pres">
      <dgm:prSet presAssocID="{76AACB36-04BA-4335-A5DD-9B77C0A56716}" presName="txSpace" presStyleCnt="0"/>
      <dgm:spPr/>
    </dgm:pt>
    <dgm:pt modelId="{2862D66F-07E4-4EBD-AC89-328DA6E8A3C2}" type="pres">
      <dgm:prSet presAssocID="{76AACB36-04BA-4335-A5DD-9B77C0A56716}" presName="desTx" presStyleLbl="revTx" presStyleIdx="7" presStyleCnt="8" custScaleX="141356" custLinFactNeighborX="-199" custLinFactNeighborY="-3154">
        <dgm:presLayoutVars/>
      </dgm:prSet>
      <dgm:spPr/>
    </dgm:pt>
  </dgm:ptLst>
  <dgm:cxnLst>
    <dgm:cxn modelId="{46BCB309-718C-40B6-AC09-17F9DC7E1D66}" type="presOf" srcId="{0ECCA8A4-80EA-4F9D-B7FA-E1694E6A4AA4}" destId="{A669DD55-EAF6-40A5-A153-65E62AD025A5}" srcOrd="0" destOrd="0" presId="urn:microsoft.com/office/officeart/2018/2/layout/IconLabelDescriptionList"/>
    <dgm:cxn modelId="{2FD13A10-8550-4B7F-90F4-DD049E6755F5}" type="presOf" srcId="{AB1BD316-E2C5-437A-A0D7-F5B2DBF8D2AF}" destId="{2862D66F-07E4-4EBD-AC89-328DA6E8A3C2}" srcOrd="0" destOrd="3" presId="urn:microsoft.com/office/officeart/2018/2/layout/IconLabelDescriptionList"/>
    <dgm:cxn modelId="{53276C18-AC63-4175-90C0-8D6F5975883D}" srcId="{CDF261BA-BD14-4989-9006-E2F20E212D00}" destId="{0B63B1D7-BF1C-4243-A987-C26BDE534430}" srcOrd="0" destOrd="0" parTransId="{E082965D-19FF-4A63-8FCB-57B3295ABBB3}" sibTransId="{3C721FDA-47BC-496A-A4E9-F47607D4D3F5}"/>
    <dgm:cxn modelId="{140BA51D-A16F-4398-BDD0-1A9B45B02C54}" type="presOf" srcId="{86FCD987-D436-41B8-8420-9B67B65311FC}" destId="{48431BB8-C41E-4959-B336-6802584B2898}" srcOrd="0" destOrd="1" presId="urn:microsoft.com/office/officeart/2018/2/layout/IconLabelDescriptionList"/>
    <dgm:cxn modelId="{561BF31E-732E-41AB-8AB8-300A0FBA3F76}" srcId="{0ECCA8A4-80EA-4F9D-B7FA-E1694E6A4AA4}" destId="{B22B9B8F-7318-45BA-8751-2945BA66B5B4}" srcOrd="1" destOrd="0" parTransId="{B9AAD288-48E6-4565-8237-F729E55E8B82}" sibTransId="{AD8F86AE-DB46-4C9D-AB51-1FB88438718E}"/>
    <dgm:cxn modelId="{461E6620-9429-47D7-9F4A-15C225620704}" srcId="{76AACB36-04BA-4335-A5DD-9B77C0A56716}" destId="{36F218F7-B15C-46D4-B2A9-31B8754E2399}" srcOrd="2" destOrd="0" parTransId="{000A2770-1C7C-45BE-A11A-C343C43683FB}" sibTransId="{55C0A37F-1D8C-4593-98AA-C22CE7B6A588}"/>
    <dgm:cxn modelId="{F1D4F222-C147-4272-A0E2-C5F1C63852EE}" type="presOf" srcId="{EE5451E9-E638-4DE5-B3C8-E60C79EA19E6}" destId="{2862D66F-07E4-4EBD-AC89-328DA6E8A3C2}" srcOrd="0" destOrd="6" presId="urn:microsoft.com/office/officeart/2018/2/layout/IconLabelDescriptionList"/>
    <dgm:cxn modelId="{DDF1002B-A164-464C-B34C-FB5AE5B77A65}" type="presOf" srcId="{4B1A6B48-137A-46C1-836D-1CF5C92666D1}" destId="{915D8D06-518F-4F6D-A496-FE5893C0C517}" srcOrd="0" destOrd="0" presId="urn:microsoft.com/office/officeart/2018/2/layout/IconLabelDescriptionList"/>
    <dgm:cxn modelId="{2AB1B92F-0269-4497-A4BB-F6FC82DEFD22}" srcId="{0ECCA8A4-80EA-4F9D-B7FA-E1694E6A4AA4}" destId="{4B1A6B48-137A-46C1-836D-1CF5C92666D1}" srcOrd="2" destOrd="0" parTransId="{DEC2AA9E-F7B5-4621-B4D1-800DF160204E}" sibTransId="{FA773DFB-8E6B-4CAA-94CE-2C74170A4689}"/>
    <dgm:cxn modelId="{29BFF838-F26F-4F6E-8583-C810E3EF328F}" type="presOf" srcId="{0B63B1D7-BF1C-4243-A987-C26BDE534430}" destId="{48431BB8-C41E-4959-B336-6802584B2898}" srcOrd="0" destOrd="0" presId="urn:microsoft.com/office/officeart/2018/2/layout/IconLabelDescriptionList"/>
    <dgm:cxn modelId="{104BB33F-CC1E-419F-A05C-6BBDCA31DEC3}" srcId="{76AACB36-04BA-4335-A5DD-9B77C0A56716}" destId="{6E9C893F-B786-4495-B91B-C2909EC3694D}" srcOrd="4" destOrd="0" parTransId="{5612575D-DC7D-42C6-AFC9-F72166918C0B}" sibTransId="{13AB59FE-5EE7-4B2C-B150-D17A1723C394}"/>
    <dgm:cxn modelId="{021B575F-FC7E-4056-9A9D-B58702DBF671}" type="presOf" srcId="{5FB96648-866F-4866-8EE4-09A2B2BBBC10}" destId="{2862D66F-07E4-4EBD-AC89-328DA6E8A3C2}" srcOrd="0" destOrd="5" presId="urn:microsoft.com/office/officeart/2018/2/layout/IconLabelDescriptionList"/>
    <dgm:cxn modelId="{35363B61-7FD2-42AB-9E54-C0EDE37144B4}" type="presOf" srcId="{B22B9B8F-7318-45BA-8751-2945BA66B5B4}" destId="{AA32CC57-5553-4312-94E4-49BFF6C22331}" srcOrd="0" destOrd="0" presId="urn:microsoft.com/office/officeart/2018/2/layout/IconLabelDescriptionList"/>
    <dgm:cxn modelId="{4BB4EC45-28F8-42D8-9F97-D0C280063BDB}" srcId="{76AACB36-04BA-4335-A5DD-9B77C0A56716}" destId="{9A60A4FE-86E9-472C-9A17-6E325A52D7E4}" srcOrd="1" destOrd="0" parTransId="{871A77C5-6E3B-4B54-ADF2-4489DC516C7B}" sibTransId="{6191A585-CCF4-4387-B7F2-C6365B562D35}"/>
    <dgm:cxn modelId="{48FFB769-E76C-4316-AFE4-6FA7661F9E24}" type="presOf" srcId="{584565B6-2E62-4B2B-A1EC-FCE7A1767D20}" destId="{48431BB8-C41E-4959-B336-6802584B2898}" srcOrd="0" destOrd="2" presId="urn:microsoft.com/office/officeart/2018/2/layout/IconLabelDescriptionList"/>
    <dgm:cxn modelId="{57E7C17A-E0C9-418C-B14B-D8787A084E2F}" type="presOf" srcId="{81CB7D06-EC8E-4E9A-BA8F-074B37DE1A43}" destId="{DCF5A27F-E198-499D-9BE7-F4985A7E781E}" srcOrd="0" destOrd="0" presId="urn:microsoft.com/office/officeart/2018/2/layout/IconLabelDescriptionList"/>
    <dgm:cxn modelId="{4802877C-88CF-4B2A-AB1F-AF1F818ED81B}" type="presOf" srcId="{497C0769-CA0D-4995-9AC9-3B808569C031}" destId="{FD96E48D-ADC6-4FDE-88B1-49B06DA58E61}" srcOrd="0" destOrd="0" presId="urn:microsoft.com/office/officeart/2018/2/layout/IconLabelDescriptionList"/>
    <dgm:cxn modelId="{1F77AE82-BD89-4A21-AB6D-91DBBB614CC7}" type="presOf" srcId="{F3AB8973-6E95-4F5C-9158-FC9425B2E217}" destId="{48431BB8-C41E-4959-B336-6802584B2898}" srcOrd="0" destOrd="3" presId="urn:microsoft.com/office/officeart/2018/2/layout/IconLabelDescriptionList"/>
    <dgm:cxn modelId="{E9AC7887-5861-47E5-AABC-56C94DA843DA}" srcId="{B22B9B8F-7318-45BA-8751-2945BA66B5B4}" destId="{497C0769-CA0D-4995-9AC9-3B808569C031}" srcOrd="0" destOrd="0" parTransId="{3166B1C5-D8CA-42F0-8F4E-3BB961AAEEA0}" sibTransId="{443431DF-8A93-4508-8C47-A0C6FBB44986}"/>
    <dgm:cxn modelId="{0D9A428A-178E-47DE-B96E-FA0A8001587D}" type="presOf" srcId="{36F218F7-B15C-46D4-B2A9-31B8754E2399}" destId="{2862D66F-07E4-4EBD-AC89-328DA6E8A3C2}" srcOrd="0" destOrd="2" presId="urn:microsoft.com/office/officeart/2018/2/layout/IconLabelDescriptionList"/>
    <dgm:cxn modelId="{F417F192-40E2-430E-AB13-4FAF13035178}" srcId="{76AACB36-04BA-4335-A5DD-9B77C0A56716}" destId="{F59892B7-69A7-4272-8B13-D006B1FE8B4D}" srcOrd="0" destOrd="0" parTransId="{89381879-7CB9-4931-B8B8-58AABC40FF6F}" sibTransId="{6EA1A0D4-311F-4B8F-961F-CEE2137D27A0}"/>
    <dgm:cxn modelId="{E9C4AE9E-5F28-4DC5-92C3-F88066B4F1A9}" srcId="{76AACB36-04BA-4335-A5DD-9B77C0A56716}" destId="{8D5D8C53-0E76-4084-A241-EE584BC455E1}" srcOrd="7" destOrd="0" parTransId="{CFBDCAAF-D1C2-499C-9B8D-7E8F58703772}" sibTransId="{1DA44A66-E5FC-4399-BA05-A15E3559F9E5}"/>
    <dgm:cxn modelId="{69DF16A5-BCCE-407E-B3F2-BE01E7975C3B}" srcId="{CDF261BA-BD14-4989-9006-E2F20E212D00}" destId="{F3AB8973-6E95-4F5C-9158-FC9425B2E217}" srcOrd="3" destOrd="0" parTransId="{7A0EC264-CEF7-4D56-91EC-F856C0987390}" sibTransId="{E248F219-2F9A-4925-AABD-6DDC511B5BA5}"/>
    <dgm:cxn modelId="{8B0A20A6-1C9E-40DF-AC81-21DEB9BCEC65}" type="presOf" srcId="{76AACB36-04BA-4335-A5DD-9B77C0A56716}" destId="{E1E1C81A-F936-4FFA-AFDA-3D16642E63AA}" srcOrd="0" destOrd="0" presId="urn:microsoft.com/office/officeart/2018/2/layout/IconLabelDescriptionList"/>
    <dgm:cxn modelId="{14EEA8AB-F042-45F4-A659-4DAF52711CFB}" type="presOf" srcId="{8D5D8C53-0E76-4084-A241-EE584BC455E1}" destId="{2862D66F-07E4-4EBD-AC89-328DA6E8A3C2}" srcOrd="0" destOrd="7" presId="urn:microsoft.com/office/officeart/2018/2/layout/IconLabelDescriptionList"/>
    <dgm:cxn modelId="{614CC0AB-0120-40C4-B143-54340A5A3DA0}" srcId="{76AACB36-04BA-4335-A5DD-9B77C0A56716}" destId="{5FB96648-866F-4866-8EE4-09A2B2BBBC10}" srcOrd="5" destOrd="0" parTransId="{E3EFA8A4-27A6-450B-B4EC-FAC27D966479}" sibTransId="{9B53EA21-F032-40D8-9C5A-0D983B284842}"/>
    <dgm:cxn modelId="{55A92DBA-04AA-4DA9-9ED7-D6D4EEC6EDC8}" srcId="{CDF261BA-BD14-4989-9006-E2F20E212D00}" destId="{86FCD987-D436-41B8-8420-9B67B65311FC}" srcOrd="1" destOrd="0" parTransId="{C8DADAC0-0F64-46CE-9B07-35BC39E98F2D}" sibTransId="{3DB9D669-B7FD-444C-9248-03AB276DA960}"/>
    <dgm:cxn modelId="{95FB05BC-D8A7-4B52-B273-7DAFCA1EEB98}" srcId="{76AACB36-04BA-4335-A5DD-9B77C0A56716}" destId="{AB1BD316-E2C5-437A-A0D7-F5B2DBF8D2AF}" srcOrd="3" destOrd="0" parTransId="{39F358E1-ECC6-48CA-9E0A-F5DFEF902703}" sibTransId="{D8FA5D6D-0727-4EC1-B006-2590C2A9F119}"/>
    <dgm:cxn modelId="{65B4BEC5-1C76-428E-842C-F1B2A98D1B2D}" type="presOf" srcId="{9A60A4FE-86E9-472C-9A17-6E325A52D7E4}" destId="{2862D66F-07E4-4EBD-AC89-328DA6E8A3C2}" srcOrd="0" destOrd="1" presId="urn:microsoft.com/office/officeart/2018/2/layout/IconLabelDescriptionList"/>
    <dgm:cxn modelId="{261FE5C5-FB50-41A5-87E7-704AA8D682A5}" type="presOf" srcId="{CDF261BA-BD14-4989-9006-E2F20E212D00}" destId="{41656F76-33DD-4D0A-B2DB-E97158C5CAA7}" srcOrd="0" destOrd="0" presId="urn:microsoft.com/office/officeart/2018/2/layout/IconLabelDescriptionList"/>
    <dgm:cxn modelId="{A8D846C7-4AD8-4CB5-9B59-7D53A8857516}" srcId="{4B1A6B48-137A-46C1-836D-1CF5C92666D1}" destId="{81CB7D06-EC8E-4E9A-BA8F-074B37DE1A43}" srcOrd="0" destOrd="0" parTransId="{1425DD79-AC14-4D2D-89F2-BD1CB2D85D79}" sibTransId="{D2050432-2D53-4767-BD0C-02B2E1F5ADBC}"/>
    <dgm:cxn modelId="{BFB35BCF-B3B7-4C9A-9D56-E7A75FC346F6}" type="presOf" srcId="{F59892B7-69A7-4272-8B13-D006B1FE8B4D}" destId="{2862D66F-07E4-4EBD-AC89-328DA6E8A3C2}" srcOrd="0" destOrd="0" presId="urn:microsoft.com/office/officeart/2018/2/layout/IconLabelDescriptionList"/>
    <dgm:cxn modelId="{8365DBD1-CBE8-4AF4-9FEE-EC48630C48E3}" type="presOf" srcId="{6E9C893F-B786-4495-B91B-C2909EC3694D}" destId="{2862D66F-07E4-4EBD-AC89-328DA6E8A3C2}" srcOrd="0" destOrd="4" presId="urn:microsoft.com/office/officeart/2018/2/layout/IconLabelDescriptionList"/>
    <dgm:cxn modelId="{FECC27D3-9FB3-45BC-AC50-347A9537B460}" srcId="{CDF261BA-BD14-4989-9006-E2F20E212D00}" destId="{584565B6-2E62-4B2B-A1EC-FCE7A1767D20}" srcOrd="2" destOrd="0" parTransId="{6F1FC5A6-569E-4FA7-9EE7-810ECBDE0EDE}" sibTransId="{2A00228F-EFD1-4884-B53C-473C8A1CC957}"/>
    <dgm:cxn modelId="{BEB778DC-A489-45BF-A1ED-9DDC982AE20D}" srcId="{0ECCA8A4-80EA-4F9D-B7FA-E1694E6A4AA4}" destId="{76AACB36-04BA-4335-A5DD-9B77C0A56716}" srcOrd="3" destOrd="0" parTransId="{AB287E44-594F-49E6-968D-5F69F52F1249}" sibTransId="{1320725C-FE7A-47ED-AD99-18D0CECFE168}"/>
    <dgm:cxn modelId="{49DE83E0-6BCF-49E8-8993-A7ACBBA6A7A8}" srcId="{0ECCA8A4-80EA-4F9D-B7FA-E1694E6A4AA4}" destId="{CDF261BA-BD14-4989-9006-E2F20E212D00}" srcOrd="0" destOrd="0" parTransId="{D09CFA3E-5ACE-4CE4-90FB-E6E01654AA81}" sibTransId="{46A79947-4193-49DC-B871-F0B729AB1C61}"/>
    <dgm:cxn modelId="{042696F0-3AC7-4EE5-B69D-C5A7824EF4B1}" srcId="{76AACB36-04BA-4335-A5DD-9B77C0A56716}" destId="{EE5451E9-E638-4DE5-B3C8-E60C79EA19E6}" srcOrd="6" destOrd="0" parTransId="{148BF2A8-20AA-4B52-8A72-3D2C793474F9}" sibTransId="{ADECF32E-F289-4FA1-849D-6A4585CCF07B}"/>
    <dgm:cxn modelId="{60E55053-72D1-4E6F-A11E-644B77B276DC}" type="presParOf" srcId="{A669DD55-EAF6-40A5-A153-65E62AD025A5}" destId="{58BE6595-1BB8-485A-8DB7-F8E28933FADD}" srcOrd="0" destOrd="0" presId="urn:microsoft.com/office/officeart/2018/2/layout/IconLabelDescriptionList"/>
    <dgm:cxn modelId="{C143F2E7-FF4A-4F21-81B1-F83B3C600F65}" type="presParOf" srcId="{58BE6595-1BB8-485A-8DB7-F8E28933FADD}" destId="{0DB69620-EF23-4669-88CB-65DDBFF3C922}" srcOrd="0" destOrd="0" presId="urn:microsoft.com/office/officeart/2018/2/layout/IconLabelDescriptionList"/>
    <dgm:cxn modelId="{C6B686B6-48C0-4305-973E-80767CE07D54}" type="presParOf" srcId="{58BE6595-1BB8-485A-8DB7-F8E28933FADD}" destId="{96FD116F-2524-4124-AC9F-C3881B0390F4}" srcOrd="1" destOrd="0" presId="urn:microsoft.com/office/officeart/2018/2/layout/IconLabelDescriptionList"/>
    <dgm:cxn modelId="{6D43E673-1235-47CA-A8B1-7612E86AFA88}" type="presParOf" srcId="{58BE6595-1BB8-485A-8DB7-F8E28933FADD}" destId="{41656F76-33DD-4D0A-B2DB-E97158C5CAA7}" srcOrd="2" destOrd="0" presId="urn:microsoft.com/office/officeart/2018/2/layout/IconLabelDescriptionList"/>
    <dgm:cxn modelId="{67FB75F4-CC8F-449C-A76A-EC43FAEF844B}" type="presParOf" srcId="{58BE6595-1BB8-485A-8DB7-F8E28933FADD}" destId="{1E58318D-5537-4F7D-B9DD-48F1A2C893FF}" srcOrd="3" destOrd="0" presId="urn:microsoft.com/office/officeart/2018/2/layout/IconLabelDescriptionList"/>
    <dgm:cxn modelId="{91EF55A1-CB38-4252-AF31-462B3C8ED30F}" type="presParOf" srcId="{58BE6595-1BB8-485A-8DB7-F8E28933FADD}" destId="{48431BB8-C41E-4959-B336-6802584B2898}" srcOrd="4" destOrd="0" presId="urn:microsoft.com/office/officeart/2018/2/layout/IconLabelDescriptionList"/>
    <dgm:cxn modelId="{5EC25AE8-3981-4672-99B7-55B0734B1FB1}" type="presParOf" srcId="{A669DD55-EAF6-40A5-A153-65E62AD025A5}" destId="{F89F2484-27A0-46C2-B727-64302ECD62C5}" srcOrd="1" destOrd="0" presId="urn:microsoft.com/office/officeart/2018/2/layout/IconLabelDescriptionList"/>
    <dgm:cxn modelId="{95A24106-3B8A-4DAE-B0E0-F0714D8D585A}" type="presParOf" srcId="{A669DD55-EAF6-40A5-A153-65E62AD025A5}" destId="{490569BE-67C2-4ECB-B093-4DA86EE4B0CD}" srcOrd="2" destOrd="0" presId="urn:microsoft.com/office/officeart/2018/2/layout/IconLabelDescriptionList"/>
    <dgm:cxn modelId="{0655B93D-4F42-43CE-9227-E4DA418E42DC}" type="presParOf" srcId="{490569BE-67C2-4ECB-B093-4DA86EE4B0CD}" destId="{8A4C64D0-4BAC-47BE-99C2-CDA3706746EF}" srcOrd="0" destOrd="0" presId="urn:microsoft.com/office/officeart/2018/2/layout/IconLabelDescriptionList"/>
    <dgm:cxn modelId="{0427B7A5-904C-426E-919E-B6D2D736276A}" type="presParOf" srcId="{490569BE-67C2-4ECB-B093-4DA86EE4B0CD}" destId="{30AEA416-D94A-4C79-AF83-A9AE54866D71}" srcOrd="1" destOrd="0" presId="urn:microsoft.com/office/officeart/2018/2/layout/IconLabelDescriptionList"/>
    <dgm:cxn modelId="{7F71DA58-0003-48F9-9036-924A102E0CE9}" type="presParOf" srcId="{490569BE-67C2-4ECB-B093-4DA86EE4B0CD}" destId="{AA32CC57-5553-4312-94E4-49BFF6C22331}" srcOrd="2" destOrd="0" presId="urn:microsoft.com/office/officeart/2018/2/layout/IconLabelDescriptionList"/>
    <dgm:cxn modelId="{BC29E0FE-1F66-4AB4-9A35-2C3AAB5029D2}" type="presParOf" srcId="{490569BE-67C2-4ECB-B093-4DA86EE4B0CD}" destId="{57BB34C7-DD66-408D-A44F-C079E048AF65}" srcOrd="3" destOrd="0" presId="urn:microsoft.com/office/officeart/2018/2/layout/IconLabelDescriptionList"/>
    <dgm:cxn modelId="{987DBFFB-5731-4A30-A395-B1BB4AA967CF}" type="presParOf" srcId="{490569BE-67C2-4ECB-B093-4DA86EE4B0CD}" destId="{FD96E48D-ADC6-4FDE-88B1-49B06DA58E61}" srcOrd="4" destOrd="0" presId="urn:microsoft.com/office/officeart/2018/2/layout/IconLabelDescriptionList"/>
    <dgm:cxn modelId="{1D34E9B1-0B9B-4EA7-B64E-5D04254C7FEC}" type="presParOf" srcId="{A669DD55-EAF6-40A5-A153-65E62AD025A5}" destId="{F3E43DBC-A439-49EA-88C1-7474A9A89874}" srcOrd="3" destOrd="0" presId="urn:microsoft.com/office/officeart/2018/2/layout/IconLabelDescriptionList"/>
    <dgm:cxn modelId="{355DC368-EFC3-4565-AD17-9BC28C595078}" type="presParOf" srcId="{A669DD55-EAF6-40A5-A153-65E62AD025A5}" destId="{D3747EA8-79E6-4E26-B83A-F294A19BB6DE}" srcOrd="4" destOrd="0" presId="urn:microsoft.com/office/officeart/2018/2/layout/IconLabelDescriptionList"/>
    <dgm:cxn modelId="{7017F503-F313-4766-B0B3-54EC0C690C05}" type="presParOf" srcId="{D3747EA8-79E6-4E26-B83A-F294A19BB6DE}" destId="{B542EF23-0061-465D-BB61-E9C95B823E38}" srcOrd="0" destOrd="0" presId="urn:microsoft.com/office/officeart/2018/2/layout/IconLabelDescriptionList"/>
    <dgm:cxn modelId="{1A61A8A3-45CA-438F-948E-BC6FE6B34A3B}" type="presParOf" srcId="{D3747EA8-79E6-4E26-B83A-F294A19BB6DE}" destId="{4A5450A2-7BA7-49B4-A08C-E15DEBB6CAD1}" srcOrd="1" destOrd="0" presId="urn:microsoft.com/office/officeart/2018/2/layout/IconLabelDescriptionList"/>
    <dgm:cxn modelId="{B48F3FD7-CCB3-430D-A25E-52F919DC90F0}" type="presParOf" srcId="{D3747EA8-79E6-4E26-B83A-F294A19BB6DE}" destId="{915D8D06-518F-4F6D-A496-FE5893C0C517}" srcOrd="2" destOrd="0" presId="urn:microsoft.com/office/officeart/2018/2/layout/IconLabelDescriptionList"/>
    <dgm:cxn modelId="{E33A5755-B0F6-495F-AFD2-03860D905557}" type="presParOf" srcId="{D3747EA8-79E6-4E26-B83A-F294A19BB6DE}" destId="{6ECB3189-9E21-41DB-B9FB-F8A404108EF8}" srcOrd="3" destOrd="0" presId="urn:microsoft.com/office/officeart/2018/2/layout/IconLabelDescriptionList"/>
    <dgm:cxn modelId="{968B0C69-D230-463C-836D-4C7A22A72C1B}" type="presParOf" srcId="{D3747EA8-79E6-4E26-B83A-F294A19BB6DE}" destId="{DCF5A27F-E198-499D-9BE7-F4985A7E781E}" srcOrd="4" destOrd="0" presId="urn:microsoft.com/office/officeart/2018/2/layout/IconLabelDescriptionList"/>
    <dgm:cxn modelId="{D79D280E-2AB0-45AC-BAA8-D43510CD466C}" type="presParOf" srcId="{A669DD55-EAF6-40A5-A153-65E62AD025A5}" destId="{E6D04A88-A2B7-41DC-BA6E-99B776078F46}" srcOrd="5" destOrd="0" presId="urn:microsoft.com/office/officeart/2018/2/layout/IconLabelDescriptionList"/>
    <dgm:cxn modelId="{7E455CEB-DAAA-44C1-9BB5-9C3CE6782DE8}" type="presParOf" srcId="{A669DD55-EAF6-40A5-A153-65E62AD025A5}" destId="{8E02B750-F411-48EE-90CA-2DC6609C0596}" srcOrd="6" destOrd="0" presId="urn:microsoft.com/office/officeart/2018/2/layout/IconLabelDescriptionList"/>
    <dgm:cxn modelId="{184D4434-6B80-49D6-96D9-8B06F6363EF1}" type="presParOf" srcId="{8E02B750-F411-48EE-90CA-2DC6609C0596}" destId="{E88E51E8-451B-4BA2-B39F-679759D774E7}" srcOrd="0" destOrd="0" presId="urn:microsoft.com/office/officeart/2018/2/layout/IconLabelDescriptionList"/>
    <dgm:cxn modelId="{17819421-91E7-4DB3-999B-727989569953}" type="presParOf" srcId="{8E02B750-F411-48EE-90CA-2DC6609C0596}" destId="{8EA6FAB6-FBCB-4546-94AE-BB8751872DC5}" srcOrd="1" destOrd="0" presId="urn:microsoft.com/office/officeart/2018/2/layout/IconLabelDescriptionList"/>
    <dgm:cxn modelId="{4CFAA4C6-A447-4E26-912C-FEB59348B50F}" type="presParOf" srcId="{8E02B750-F411-48EE-90CA-2DC6609C0596}" destId="{E1E1C81A-F936-4FFA-AFDA-3D16642E63AA}" srcOrd="2" destOrd="0" presId="urn:microsoft.com/office/officeart/2018/2/layout/IconLabelDescriptionList"/>
    <dgm:cxn modelId="{E7380001-B5C4-47C5-B032-CDB5E60B0DB5}" type="presParOf" srcId="{8E02B750-F411-48EE-90CA-2DC6609C0596}" destId="{D06966B7-A18C-4DAA-AA61-D32DAC1354B6}" srcOrd="3" destOrd="0" presId="urn:microsoft.com/office/officeart/2018/2/layout/IconLabelDescriptionList"/>
    <dgm:cxn modelId="{00EFBFB7-80AF-45FE-89B8-0E6BBC918DE4}" type="presParOf" srcId="{8E02B750-F411-48EE-90CA-2DC6609C0596}" destId="{2862D66F-07E4-4EBD-AC89-328DA6E8A3C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22E0B-D440-498D-89B7-E10743AB52E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CAA1E0-F3C2-4C1F-9910-CE43168D8B8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aseline="0"/>
            <a:t>Major Performance improvements</a:t>
          </a:r>
          <a:endParaRPr lang="en-US" sz="1400"/>
        </a:p>
      </dgm:t>
    </dgm:pt>
    <dgm:pt modelId="{F06FB95A-6DF1-409A-8997-C4A3454EBC6E}" type="parTrans" cxnId="{B837B023-E7E0-4C6D-835C-4B5DFBA16B7B}">
      <dgm:prSet/>
      <dgm:spPr/>
      <dgm:t>
        <a:bodyPr/>
        <a:lstStyle/>
        <a:p>
          <a:endParaRPr lang="en-US" sz="1800"/>
        </a:p>
      </dgm:t>
    </dgm:pt>
    <dgm:pt modelId="{DAEC6652-C422-4E7C-80BC-F2FF3CB2E9C4}" type="sibTrans" cxnId="{B837B023-E7E0-4C6D-835C-4B5DFBA16B7B}">
      <dgm:prSet/>
      <dgm:spPr/>
      <dgm:t>
        <a:bodyPr/>
        <a:lstStyle/>
        <a:p>
          <a:endParaRPr lang="en-US" sz="1800"/>
        </a:p>
      </dgm:t>
    </dgm:pt>
    <dgm:pt modelId="{EDE53D85-12BD-4DE4-A2A1-D83BA15F82B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aseline="0"/>
            <a:t>Full PSReadLine support</a:t>
          </a:r>
          <a:endParaRPr lang="en-US" sz="1400"/>
        </a:p>
      </dgm:t>
    </dgm:pt>
    <dgm:pt modelId="{4997884D-18FA-42BC-A857-E3816808A038}" type="parTrans" cxnId="{6DDD6AFF-3F29-48D0-8E78-92EB4F535A70}">
      <dgm:prSet/>
      <dgm:spPr/>
      <dgm:t>
        <a:bodyPr/>
        <a:lstStyle/>
        <a:p>
          <a:endParaRPr lang="en-US" sz="1800"/>
        </a:p>
      </dgm:t>
    </dgm:pt>
    <dgm:pt modelId="{0F5A39D6-7116-4DC5-AA90-75CA7500D394}" type="sibTrans" cxnId="{6DDD6AFF-3F29-48D0-8E78-92EB4F535A70}">
      <dgm:prSet/>
      <dgm:spPr/>
      <dgm:t>
        <a:bodyPr/>
        <a:lstStyle/>
        <a:p>
          <a:endParaRPr lang="en-US" sz="1800"/>
        </a:p>
      </dgm:t>
    </dgm:pt>
    <dgm:pt modelId="{C73F87E1-4BD5-447C-A53F-52F499EBBD3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aseline="0"/>
            <a:t>ISE Mode</a:t>
          </a:r>
          <a:endParaRPr lang="en-US" sz="1400"/>
        </a:p>
      </dgm:t>
    </dgm:pt>
    <dgm:pt modelId="{653F7D67-55BB-4780-B387-E964317217AB}" type="parTrans" cxnId="{A4F6F990-0112-4D90-9F8D-A79710C670D7}">
      <dgm:prSet/>
      <dgm:spPr/>
      <dgm:t>
        <a:bodyPr/>
        <a:lstStyle/>
        <a:p>
          <a:endParaRPr lang="en-US" sz="1800"/>
        </a:p>
      </dgm:t>
    </dgm:pt>
    <dgm:pt modelId="{A11D1A34-8338-4C97-90CF-8C1CBD9372BC}" type="sibTrans" cxnId="{A4F6F990-0112-4D90-9F8D-A79710C670D7}">
      <dgm:prSet/>
      <dgm:spPr/>
      <dgm:t>
        <a:bodyPr/>
        <a:lstStyle/>
        <a:p>
          <a:endParaRPr lang="en-US" sz="1800"/>
        </a:p>
      </dgm:t>
    </dgm:pt>
    <dgm:pt modelId="{9582820A-7F4A-4306-B8B8-DCDED58C22B7}" type="pres">
      <dgm:prSet presAssocID="{30222E0B-D440-498D-89B7-E10743AB52E6}" presName="root" presStyleCnt="0">
        <dgm:presLayoutVars>
          <dgm:dir/>
          <dgm:resizeHandles val="exact"/>
        </dgm:presLayoutVars>
      </dgm:prSet>
      <dgm:spPr/>
    </dgm:pt>
    <dgm:pt modelId="{793442ED-E9F5-4940-B257-21400035E541}" type="pres">
      <dgm:prSet presAssocID="{E7CAA1E0-F3C2-4C1F-9910-CE43168D8B8B}" presName="compNode" presStyleCnt="0"/>
      <dgm:spPr/>
    </dgm:pt>
    <dgm:pt modelId="{C4A717B3-B01F-4628-9CE9-F5B28A1EBA5D}" type="pres">
      <dgm:prSet presAssocID="{E7CAA1E0-F3C2-4C1F-9910-CE43168D8B8B}" presName="iconBgRect" presStyleLbl="bgShp" presStyleIdx="0" presStyleCnt="3"/>
      <dgm:spPr/>
    </dgm:pt>
    <dgm:pt modelId="{97E767C3-C349-44F3-A4BD-AFD37BBC3A47}" type="pres">
      <dgm:prSet presAssocID="{E7CAA1E0-F3C2-4C1F-9910-CE43168D8B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031AB13-3CE6-4272-B699-DCE451CD943B}" type="pres">
      <dgm:prSet presAssocID="{E7CAA1E0-F3C2-4C1F-9910-CE43168D8B8B}" presName="spaceRect" presStyleCnt="0"/>
      <dgm:spPr/>
    </dgm:pt>
    <dgm:pt modelId="{E04DA59D-D17D-4E69-A999-8BF0366BE06E}" type="pres">
      <dgm:prSet presAssocID="{E7CAA1E0-F3C2-4C1F-9910-CE43168D8B8B}" presName="textRect" presStyleLbl="revTx" presStyleIdx="0" presStyleCnt="3">
        <dgm:presLayoutVars>
          <dgm:chMax val="1"/>
          <dgm:chPref val="1"/>
        </dgm:presLayoutVars>
      </dgm:prSet>
      <dgm:spPr/>
    </dgm:pt>
    <dgm:pt modelId="{C564A436-E163-4392-A73B-842B790B9E0E}" type="pres">
      <dgm:prSet presAssocID="{DAEC6652-C422-4E7C-80BC-F2FF3CB2E9C4}" presName="sibTrans" presStyleCnt="0"/>
      <dgm:spPr/>
    </dgm:pt>
    <dgm:pt modelId="{52694AE9-980E-4272-9FD7-A72B1AB1C537}" type="pres">
      <dgm:prSet presAssocID="{EDE53D85-12BD-4DE4-A2A1-D83BA15F82BE}" presName="compNode" presStyleCnt="0"/>
      <dgm:spPr/>
    </dgm:pt>
    <dgm:pt modelId="{4C4B37E6-DFAA-4517-927D-D219FB75A413}" type="pres">
      <dgm:prSet presAssocID="{EDE53D85-12BD-4DE4-A2A1-D83BA15F82BE}" presName="iconBgRect" presStyleLbl="bgShp" presStyleIdx="1" presStyleCnt="3"/>
      <dgm:spPr/>
    </dgm:pt>
    <dgm:pt modelId="{EC44F40D-98EC-4DA6-A6BB-72E58132FDC0}" type="pres">
      <dgm:prSet presAssocID="{EDE53D85-12BD-4DE4-A2A1-D83BA15F82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B341E135-D191-4EB5-B1D5-38A85784F1C9}" type="pres">
      <dgm:prSet presAssocID="{EDE53D85-12BD-4DE4-A2A1-D83BA15F82BE}" presName="spaceRect" presStyleCnt="0"/>
      <dgm:spPr/>
    </dgm:pt>
    <dgm:pt modelId="{ECEA797A-2881-4CCE-A07B-A14CE48A33D6}" type="pres">
      <dgm:prSet presAssocID="{EDE53D85-12BD-4DE4-A2A1-D83BA15F82BE}" presName="textRect" presStyleLbl="revTx" presStyleIdx="1" presStyleCnt="3">
        <dgm:presLayoutVars>
          <dgm:chMax val="1"/>
          <dgm:chPref val="1"/>
        </dgm:presLayoutVars>
      </dgm:prSet>
      <dgm:spPr/>
    </dgm:pt>
    <dgm:pt modelId="{92519B70-E13F-422B-9C12-AB548FBC3E99}" type="pres">
      <dgm:prSet presAssocID="{0F5A39D6-7116-4DC5-AA90-75CA7500D394}" presName="sibTrans" presStyleCnt="0"/>
      <dgm:spPr/>
    </dgm:pt>
    <dgm:pt modelId="{A0BFAC39-EC21-475A-9C90-CF3D909BC24D}" type="pres">
      <dgm:prSet presAssocID="{C73F87E1-4BD5-447C-A53F-52F499EBBD32}" presName="compNode" presStyleCnt="0"/>
      <dgm:spPr/>
    </dgm:pt>
    <dgm:pt modelId="{7979B354-6933-47C9-8CB5-91794F8E7E3A}" type="pres">
      <dgm:prSet presAssocID="{C73F87E1-4BD5-447C-A53F-52F499EBBD32}" presName="iconBgRect" presStyleLbl="bgShp" presStyleIdx="2" presStyleCnt="3"/>
      <dgm:spPr/>
    </dgm:pt>
    <dgm:pt modelId="{A74CAC2F-1F3D-4707-8040-B7EA67ADCA9F}" type="pres">
      <dgm:prSet presAssocID="{C73F87E1-4BD5-447C-A53F-52F499EBBD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7691A79-9FBC-4345-B7C9-AC2263600701}" type="pres">
      <dgm:prSet presAssocID="{C73F87E1-4BD5-447C-A53F-52F499EBBD32}" presName="spaceRect" presStyleCnt="0"/>
      <dgm:spPr/>
    </dgm:pt>
    <dgm:pt modelId="{9485F49A-6B5A-4255-8F10-D0CB93914940}" type="pres">
      <dgm:prSet presAssocID="{C73F87E1-4BD5-447C-A53F-52F499EBBD3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3A4AF1F-F380-43FD-BAB9-DBE9CCC8277A}" type="presOf" srcId="{C73F87E1-4BD5-447C-A53F-52F499EBBD32}" destId="{9485F49A-6B5A-4255-8F10-D0CB93914940}" srcOrd="0" destOrd="0" presId="urn:microsoft.com/office/officeart/2018/5/layout/IconCircleLabelList"/>
    <dgm:cxn modelId="{B837B023-E7E0-4C6D-835C-4B5DFBA16B7B}" srcId="{30222E0B-D440-498D-89B7-E10743AB52E6}" destId="{E7CAA1E0-F3C2-4C1F-9910-CE43168D8B8B}" srcOrd="0" destOrd="0" parTransId="{F06FB95A-6DF1-409A-8997-C4A3454EBC6E}" sibTransId="{DAEC6652-C422-4E7C-80BC-F2FF3CB2E9C4}"/>
    <dgm:cxn modelId="{A4F6F990-0112-4D90-9F8D-A79710C670D7}" srcId="{30222E0B-D440-498D-89B7-E10743AB52E6}" destId="{C73F87E1-4BD5-447C-A53F-52F499EBBD32}" srcOrd="2" destOrd="0" parTransId="{653F7D67-55BB-4780-B387-E964317217AB}" sibTransId="{A11D1A34-8338-4C97-90CF-8C1CBD9372BC}"/>
    <dgm:cxn modelId="{4FED3ED4-5069-434A-B988-FF3A1BD98604}" type="presOf" srcId="{EDE53D85-12BD-4DE4-A2A1-D83BA15F82BE}" destId="{ECEA797A-2881-4CCE-A07B-A14CE48A33D6}" srcOrd="0" destOrd="0" presId="urn:microsoft.com/office/officeart/2018/5/layout/IconCircleLabelList"/>
    <dgm:cxn modelId="{9FE9AFFC-DD5E-4FC7-8668-ECC5A449DDC9}" type="presOf" srcId="{E7CAA1E0-F3C2-4C1F-9910-CE43168D8B8B}" destId="{E04DA59D-D17D-4E69-A999-8BF0366BE06E}" srcOrd="0" destOrd="0" presId="urn:microsoft.com/office/officeart/2018/5/layout/IconCircleLabelList"/>
    <dgm:cxn modelId="{620668FD-AB3D-4F5D-9A0E-B61B8E5C2A53}" type="presOf" srcId="{30222E0B-D440-498D-89B7-E10743AB52E6}" destId="{9582820A-7F4A-4306-B8B8-DCDED58C22B7}" srcOrd="0" destOrd="0" presId="urn:microsoft.com/office/officeart/2018/5/layout/IconCircleLabelList"/>
    <dgm:cxn modelId="{6DDD6AFF-3F29-48D0-8E78-92EB4F535A70}" srcId="{30222E0B-D440-498D-89B7-E10743AB52E6}" destId="{EDE53D85-12BD-4DE4-A2A1-D83BA15F82BE}" srcOrd="1" destOrd="0" parTransId="{4997884D-18FA-42BC-A857-E3816808A038}" sibTransId="{0F5A39D6-7116-4DC5-AA90-75CA7500D394}"/>
    <dgm:cxn modelId="{B13AFB36-7B5A-4483-8FFE-878B4A783A93}" type="presParOf" srcId="{9582820A-7F4A-4306-B8B8-DCDED58C22B7}" destId="{793442ED-E9F5-4940-B257-21400035E541}" srcOrd="0" destOrd="0" presId="urn:microsoft.com/office/officeart/2018/5/layout/IconCircleLabelList"/>
    <dgm:cxn modelId="{E989E198-9E77-41FF-9BF1-EF4A7B8843D2}" type="presParOf" srcId="{793442ED-E9F5-4940-B257-21400035E541}" destId="{C4A717B3-B01F-4628-9CE9-F5B28A1EBA5D}" srcOrd="0" destOrd="0" presId="urn:microsoft.com/office/officeart/2018/5/layout/IconCircleLabelList"/>
    <dgm:cxn modelId="{93434D66-5E13-460B-BFED-780908974877}" type="presParOf" srcId="{793442ED-E9F5-4940-B257-21400035E541}" destId="{97E767C3-C349-44F3-A4BD-AFD37BBC3A47}" srcOrd="1" destOrd="0" presId="urn:microsoft.com/office/officeart/2018/5/layout/IconCircleLabelList"/>
    <dgm:cxn modelId="{961EA23E-F99E-47BA-AEB5-3EF337C46A4C}" type="presParOf" srcId="{793442ED-E9F5-4940-B257-21400035E541}" destId="{3031AB13-3CE6-4272-B699-DCE451CD943B}" srcOrd="2" destOrd="0" presId="urn:microsoft.com/office/officeart/2018/5/layout/IconCircleLabelList"/>
    <dgm:cxn modelId="{563045FC-49AF-47C2-A631-CF2698614102}" type="presParOf" srcId="{793442ED-E9F5-4940-B257-21400035E541}" destId="{E04DA59D-D17D-4E69-A999-8BF0366BE06E}" srcOrd="3" destOrd="0" presId="urn:microsoft.com/office/officeart/2018/5/layout/IconCircleLabelList"/>
    <dgm:cxn modelId="{3B9AF0A0-3890-4509-BE85-4F2A5BB7132B}" type="presParOf" srcId="{9582820A-7F4A-4306-B8B8-DCDED58C22B7}" destId="{C564A436-E163-4392-A73B-842B790B9E0E}" srcOrd="1" destOrd="0" presId="urn:microsoft.com/office/officeart/2018/5/layout/IconCircleLabelList"/>
    <dgm:cxn modelId="{53735F1D-99AC-4E4A-9189-361BFC45FA59}" type="presParOf" srcId="{9582820A-7F4A-4306-B8B8-DCDED58C22B7}" destId="{52694AE9-980E-4272-9FD7-A72B1AB1C537}" srcOrd="2" destOrd="0" presId="urn:microsoft.com/office/officeart/2018/5/layout/IconCircleLabelList"/>
    <dgm:cxn modelId="{655BA723-5A77-479F-B48D-466774235E4B}" type="presParOf" srcId="{52694AE9-980E-4272-9FD7-A72B1AB1C537}" destId="{4C4B37E6-DFAA-4517-927D-D219FB75A413}" srcOrd="0" destOrd="0" presId="urn:microsoft.com/office/officeart/2018/5/layout/IconCircleLabelList"/>
    <dgm:cxn modelId="{954CF4E1-D5B7-407C-9FD4-A0537EAC767E}" type="presParOf" srcId="{52694AE9-980E-4272-9FD7-A72B1AB1C537}" destId="{EC44F40D-98EC-4DA6-A6BB-72E58132FDC0}" srcOrd="1" destOrd="0" presId="urn:microsoft.com/office/officeart/2018/5/layout/IconCircleLabelList"/>
    <dgm:cxn modelId="{3B3B8942-9261-4BAA-B5C6-9ECB62B02CAC}" type="presParOf" srcId="{52694AE9-980E-4272-9FD7-A72B1AB1C537}" destId="{B341E135-D191-4EB5-B1D5-38A85784F1C9}" srcOrd="2" destOrd="0" presId="urn:microsoft.com/office/officeart/2018/5/layout/IconCircleLabelList"/>
    <dgm:cxn modelId="{BCCBBD1A-1A09-4C4B-8794-819C5FAC8FD0}" type="presParOf" srcId="{52694AE9-980E-4272-9FD7-A72B1AB1C537}" destId="{ECEA797A-2881-4CCE-A07B-A14CE48A33D6}" srcOrd="3" destOrd="0" presId="urn:microsoft.com/office/officeart/2018/5/layout/IconCircleLabelList"/>
    <dgm:cxn modelId="{A459E636-A68E-488E-A177-3279E681E353}" type="presParOf" srcId="{9582820A-7F4A-4306-B8B8-DCDED58C22B7}" destId="{92519B70-E13F-422B-9C12-AB548FBC3E99}" srcOrd="3" destOrd="0" presId="urn:microsoft.com/office/officeart/2018/5/layout/IconCircleLabelList"/>
    <dgm:cxn modelId="{EB675581-ACD1-436E-B59C-2BB44B33A5E6}" type="presParOf" srcId="{9582820A-7F4A-4306-B8B8-DCDED58C22B7}" destId="{A0BFAC39-EC21-475A-9C90-CF3D909BC24D}" srcOrd="4" destOrd="0" presId="urn:microsoft.com/office/officeart/2018/5/layout/IconCircleLabelList"/>
    <dgm:cxn modelId="{031187A7-E5DB-4B6B-9344-5A2241DDBB3D}" type="presParOf" srcId="{A0BFAC39-EC21-475A-9C90-CF3D909BC24D}" destId="{7979B354-6933-47C9-8CB5-91794F8E7E3A}" srcOrd="0" destOrd="0" presId="urn:microsoft.com/office/officeart/2018/5/layout/IconCircleLabelList"/>
    <dgm:cxn modelId="{716A9729-C510-4F19-AAF3-062580DB42FD}" type="presParOf" srcId="{A0BFAC39-EC21-475A-9C90-CF3D909BC24D}" destId="{A74CAC2F-1F3D-4707-8040-B7EA67ADCA9F}" srcOrd="1" destOrd="0" presId="urn:microsoft.com/office/officeart/2018/5/layout/IconCircleLabelList"/>
    <dgm:cxn modelId="{81D69901-1E94-4381-AD56-7BA19476EDAB}" type="presParOf" srcId="{A0BFAC39-EC21-475A-9C90-CF3D909BC24D}" destId="{B7691A79-9FBC-4345-B7C9-AC2263600701}" srcOrd="2" destOrd="0" presId="urn:microsoft.com/office/officeart/2018/5/layout/IconCircleLabelList"/>
    <dgm:cxn modelId="{31BC8737-FA6B-4E4E-AD86-F373D17789DE}" type="presParOf" srcId="{A0BFAC39-EC21-475A-9C90-CF3D909BC24D}" destId="{9485F49A-6B5A-4255-8F10-D0CB939149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69620-EF23-4669-88CB-65DDBFF3C922}">
      <dsp:nvSpPr>
        <dsp:cNvPr id="0" name=""/>
        <dsp:cNvSpPr/>
      </dsp:nvSpPr>
      <dsp:spPr>
        <a:xfrm>
          <a:off x="75145" y="262645"/>
          <a:ext cx="579893" cy="57989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56F76-33DD-4D0A-B2DB-E97158C5CAA7}">
      <dsp:nvSpPr>
        <dsp:cNvPr id="0" name=""/>
        <dsp:cNvSpPr/>
      </dsp:nvSpPr>
      <dsp:spPr>
        <a:xfrm>
          <a:off x="9622" y="889631"/>
          <a:ext cx="1656837" cy="621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Windows PS Compatibility</a:t>
          </a:r>
        </a:p>
      </dsp:txBody>
      <dsp:txXfrm>
        <a:off x="9622" y="889631"/>
        <a:ext cx="1656837" cy="621921"/>
      </dsp:txXfrm>
    </dsp:sp>
    <dsp:sp modelId="{48431BB8-C41E-4959-B336-6802584B2898}">
      <dsp:nvSpPr>
        <dsp:cNvPr id="0" name=""/>
        <dsp:cNvSpPr/>
      </dsp:nvSpPr>
      <dsp:spPr>
        <a:xfrm>
          <a:off x="9622" y="1578032"/>
          <a:ext cx="1656837" cy="1912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Additional module validation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Windows PowerShell wrapper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.NET Core 3.1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installation options</a:t>
          </a:r>
        </a:p>
      </dsp:txBody>
      <dsp:txXfrm>
        <a:off x="9622" y="1578032"/>
        <a:ext cx="1656837" cy="1912761"/>
      </dsp:txXfrm>
    </dsp:sp>
    <dsp:sp modelId="{8A4C64D0-4BAC-47BE-99C2-CDA3706746EF}">
      <dsp:nvSpPr>
        <dsp:cNvPr id="0" name=""/>
        <dsp:cNvSpPr/>
      </dsp:nvSpPr>
      <dsp:spPr>
        <a:xfrm>
          <a:off x="2111104" y="223601"/>
          <a:ext cx="579893" cy="5798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2CC57-5553-4312-94E4-49BFF6C22331}">
      <dsp:nvSpPr>
        <dsp:cNvPr id="0" name=""/>
        <dsp:cNvSpPr/>
      </dsp:nvSpPr>
      <dsp:spPr>
        <a:xfrm>
          <a:off x="1956406" y="889631"/>
          <a:ext cx="1656837" cy="621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Affinity to the Cloud</a:t>
          </a:r>
        </a:p>
      </dsp:txBody>
      <dsp:txXfrm>
        <a:off x="1956406" y="889631"/>
        <a:ext cx="1656837" cy="621921"/>
      </dsp:txXfrm>
    </dsp:sp>
    <dsp:sp modelId="{FD96E48D-ADC6-4FDE-88B1-49B06DA58E61}">
      <dsp:nvSpPr>
        <dsp:cNvPr id="0" name=""/>
        <dsp:cNvSpPr/>
      </dsp:nvSpPr>
      <dsp:spPr>
        <a:xfrm>
          <a:off x="1956406" y="1578032"/>
          <a:ext cx="1656837" cy="1912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Shell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Docker Distributions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Alignment with partners like Azure PowerShell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SecretManagement</a:t>
          </a:r>
        </a:p>
      </dsp:txBody>
      <dsp:txXfrm>
        <a:off x="1956406" y="1578032"/>
        <a:ext cx="1656837" cy="1912761"/>
      </dsp:txXfrm>
    </dsp:sp>
    <dsp:sp modelId="{B542EF23-0061-465D-BB61-E9C95B823E38}">
      <dsp:nvSpPr>
        <dsp:cNvPr id="0" name=""/>
        <dsp:cNvSpPr/>
      </dsp:nvSpPr>
      <dsp:spPr>
        <a:xfrm>
          <a:off x="4252699" y="223601"/>
          <a:ext cx="579893" cy="57989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D8D06-518F-4F6D-A496-FE5893C0C517}">
      <dsp:nvSpPr>
        <dsp:cNvPr id="0" name=""/>
        <dsp:cNvSpPr/>
      </dsp:nvSpPr>
      <dsp:spPr>
        <a:xfrm>
          <a:off x="3901318" y="901329"/>
          <a:ext cx="2036899" cy="621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Great Tooling</a:t>
          </a:r>
        </a:p>
      </dsp:txBody>
      <dsp:txXfrm>
        <a:off x="3901318" y="901329"/>
        <a:ext cx="2036899" cy="621921"/>
      </dsp:txXfrm>
    </dsp:sp>
    <dsp:sp modelId="{DCF5A27F-E198-499D-9BE7-F4985A7E781E}">
      <dsp:nvSpPr>
        <dsp:cNvPr id="0" name=""/>
        <dsp:cNvSpPr/>
      </dsp:nvSpPr>
      <dsp:spPr>
        <a:xfrm>
          <a:off x="3903190" y="1578032"/>
          <a:ext cx="2038688" cy="1912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PSReadLine 2.0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PowerShellEditorServices</a:t>
          </a:r>
          <a:r>
            <a:rPr lang="en-US" sz="1400" kern="1200" dirty="0"/>
            <a:t> 2.0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Telemetry++</a:t>
          </a:r>
        </a:p>
      </dsp:txBody>
      <dsp:txXfrm>
        <a:off x="3903190" y="1578032"/>
        <a:ext cx="2038688" cy="1912761"/>
      </dsp:txXfrm>
    </dsp:sp>
    <dsp:sp modelId="{E88E51E8-451B-4BA2-B39F-679759D774E7}">
      <dsp:nvSpPr>
        <dsp:cNvPr id="0" name=""/>
        <dsp:cNvSpPr/>
      </dsp:nvSpPr>
      <dsp:spPr>
        <a:xfrm>
          <a:off x="6712383" y="207405"/>
          <a:ext cx="579893" cy="57989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1C81A-F936-4FFA-AFDA-3D16642E63AA}">
      <dsp:nvSpPr>
        <dsp:cNvPr id="0" name=""/>
        <dsp:cNvSpPr/>
      </dsp:nvSpPr>
      <dsp:spPr>
        <a:xfrm>
          <a:off x="6243879" y="796165"/>
          <a:ext cx="2110761" cy="621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Top Customer Requests</a:t>
          </a:r>
        </a:p>
      </dsp:txBody>
      <dsp:txXfrm>
        <a:off x="6243879" y="796165"/>
        <a:ext cx="2110761" cy="621921"/>
      </dsp:txXfrm>
    </dsp:sp>
    <dsp:sp modelId="{2862D66F-07E4-4EBD-AC89-328DA6E8A3C2}">
      <dsp:nvSpPr>
        <dsp:cNvPr id="0" name=""/>
        <dsp:cNvSpPr/>
      </dsp:nvSpPr>
      <dsp:spPr>
        <a:xfrm>
          <a:off x="6228528" y="1327937"/>
          <a:ext cx="2342039" cy="2155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ForEach</a:t>
          </a:r>
          <a:r>
            <a:rPr lang="en-US" sz="1400" kern="1200" dirty="0"/>
            <a:t>-Object –Parallel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Local policy support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Invoke-</a:t>
          </a:r>
          <a:r>
            <a:rPr lang="en-US" sz="1400" kern="1200" dirty="0" err="1"/>
            <a:t>DscResource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Updated ErrorView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New version notification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Ternary operator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Chain operators (&amp;&amp; and ||)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Null conditional assignment</a:t>
          </a:r>
        </a:p>
      </dsp:txBody>
      <dsp:txXfrm>
        <a:off x="6228528" y="1327937"/>
        <a:ext cx="2342039" cy="21555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717B3-B01F-4628-9CE9-F5B28A1EBA5D}">
      <dsp:nvSpPr>
        <dsp:cNvPr id="0" name=""/>
        <dsp:cNvSpPr/>
      </dsp:nvSpPr>
      <dsp:spPr>
        <a:xfrm>
          <a:off x="881567" y="755"/>
          <a:ext cx="884619" cy="884619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767C3-C349-44F3-A4BD-AFD37BBC3A47}">
      <dsp:nvSpPr>
        <dsp:cNvPr id="0" name=""/>
        <dsp:cNvSpPr/>
      </dsp:nvSpPr>
      <dsp:spPr>
        <a:xfrm>
          <a:off x="1070093" y="189281"/>
          <a:ext cx="507568" cy="507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DA59D-D17D-4E69-A999-8BF0366BE06E}">
      <dsp:nvSpPr>
        <dsp:cNvPr id="0" name=""/>
        <dsp:cNvSpPr/>
      </dsp:nvSpPr>
      <dsp:spPr>
        <a:xfrm>
          <a:off x="598779" y="1160911"/>
          <a:ext cx="1450195" cy="580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baseline="0"/>
            <a:t>Major Performance improvements</a:t>
          </a:r>
          <a:endParaRPr lang="en-US" sz="1400" kern="1200"/>
        </a:p>
      </dsp:txBody>
      <dsp:txXfrm>
        <a:off x="598779" y="1160911"/>
        <a:ext cx="1450195" cy="580078"/>
      </dsp:txXfrm>
    </dsp:sp>
    <dsp:sp modelId="{4C4B37E6-DFAA-4517-927D-D219FB75A413}">
      <dsp:nvSpPr>
        <dsp:cNvPr id="0" name=""/>
        <dsp:cNvSpPr/>
      </dsp:nvSpPr>
      <dsp:spPr>
        <a:xfrm>
          <a:off x="2585547" y="755"/>
          <a:ext cx="884619" cy="884619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4F40D-98EC-4DA6-A6BB-72E58132FDC0}">
      <dsp:nvSpPr>
        <dsp:cNvPr id="0" name=""/>
        <dsp:cNvSpPr/>
      </dsp:nvSpPr>
      <dsp:spPr>
        <a:xfrm>
          <a:off x="2774072" y="189281"/>
          <a:ext cx="507568" cy="507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A797A-2881-4CCE-A07B-A14CE48A33D6}">
      <dsp:nvSpPr>
        <dsp:cNvPr id="0" name=""/>
        <dsp:cNvSpPr/>
      </dsp:nvSpPr>
      <dsp:spPr>
        <a:xfrm>
          <a:off x="2302759" y="1160911"/>
          <a:ext cx="1450195" cy="580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baseline="0"/>
            <a:t>Full PSReadLine support</a:t>
          </a:r>
          <a:endParaRPr lang="en-US" sz="1400" kern="1200"/>
        </a:p>
      </dsp:txBody>
      <dsp:txXfrm>
        <a:off x="2302759" y="1160911"/>
        <a:ext cx="1450195" cy="580078"/>
      </dsp:txXfrm>
    </dsp:sp>
    <dsp:sp modelId="{7979B354-6933-47C9-8CB5-91794F8E7E3A}">
      <dsp:nvSpPr>
        <dsp:cNvPr id="0" name=""/>
        <dsp:cNvSpPr/>
      </dsp:nvSpPr>
      <dsp:spPr>
        <a:xfrm>
          <a:off x="1733557" y="2103538"/>
          <a:ext cx="884619" cy="884619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CAC2F-1F3D-4707-8040-B7EA67ADCA9F}">
      <dsp:nvSpPr>
        <dsp:cNvPr id="0" name=""/>
        <dsp:cNvSpPr/>
      </dsp:nvSpPr>
      <dsp:spPr>
        <a:xfrm>
          <a:off x="1922082" y="2292064"/>
          <a:ext cx="507568" cy="5075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5F49A-6B5A-4255-8F10-D0CB93914940}">
      <dsp:nvSpPr>
        <dsp:cNvPr id="0" name=""/>
        <dsp:cNvSpPr/>
      </dsp:nvSpPr>
      <dsp:spPr>
        <a:xfrm>
          <a:off x="1450769" y="3263695"/>
          <a:ext cx="1450195" cy="580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baseline="0"/>
            <a:t>ISE Mode</a:t>
          </a:r>
          <a:endParaRPr lang="en-US" sz="1400" kern="1200"/>
        </a:p>
      </dsp:txBody>
      <dsp:txXfrm>
        <a:off x="1450769" y="3263695"/>
        <a:ext cx="1450195" cy="580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4T22:42:07.3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EBFDE-86C7-4E86-9964-AC43992432EE}" type="datetimeFigureOut">
              <a:rPr lang="de-AT" smtClean="0"/>
              <a:t>07.01.2021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D5A78-5106-4F9F-8ACC-338C0BBDEEF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985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9155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CA3BC-DF96-4D48-8BC2-553AAEA36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5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E7F9F-D415-45FC-874A-D5AA8A767E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1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E7F9F-D415-45FC-874A-D5AA8A767E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2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E7F9F-D415-45FC-874A-D5AA8A767E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E7F9F-D415-45FC-874A-D5AA8A767E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8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41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2F16D-50E0-4353-8626-59D3A4C3BF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02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7DDBB-28AA-42D5-B9C2-DB8CB09622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24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1/7/2021 8:44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0339" y="797003"/>
            <a:ext cx="4508234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&lt;Title session&gt;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0340" y="3221382"/>
            <a:ext cx="4508234" cy="95700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accent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&lt;Name speaker&gt;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7812360" y="123478"/>
            <a:ext cx="1298042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tabLst/>
              <a:defRPr sz="2400" i="0" kern="1200">
                <a:solidFill>
                  <a:schemeClr val="accent1"/>
                </a:solidFill>
                <a:latin typeface="+mj-lt"/>
                <a:ea typeface="Segoe UI" panose="020B0502040204020203" pitchFamily="34" charset="0"/>
                <a:cs typeface="Sego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Segoe UI Light" panose="020B0502040204020203" pitchFamily="34" charset="0"/>
              </a:rPr>
              <a:t>@</a:t>
            </a:r>
            <a:r>
              <a:rPr lang="en-US" dirty="0" err="1">
                <a:latin typeface="Segoe UI Light" panose="020B0502040204020203" pitchFamily="34" charset="0"/>
              </a:rPr>
              <a:t>ExpertsLiveAT</a:t>
            </a:r>
            <a:endParaRPr lang="en-US" dirty="0">
              <a:latin typeface="Segoe UI Light" panose="020B0502040204020203" pitchFamily="34" charset="0"/>
            </a:endParaRPr>
          </a:p>
          <a:p>
            <a:pPr algn="r"/>
            <a:r>
              <a:rPr lang="en-US" dirty="0">
                <a:latin typeface="Segoe UI Light" panose="020B0502040204020203" pitchFamily="34" charset="0"/>
              </a:rPr>
              <a:t>#ExpertsLive</a:t>
            </a:r>
          </a:p>
        </p:txBody>
      </p:sp>
      <p:pic>
        <p:nvPicPr>
          <p:cNvPr id="1028" name="Picture 4" descr="http://www.expertslive.at/uploads/1/0/2/8/102898498/published/expertslive-austria.png?1491569439">
            <a:extLst>
              <a:ext uri="{FF2B5EF4-FFF2-40B4-BE49-F238E27FC236}">
                <a16:creationId xmlns:a16="http://schemas.microsoft.com/office/drawing/2014/main" id="{80C253F9-F81E-4502-9D8F-59F93A187F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31" y="4673484"/>
            <a:ext cx="1863457" cy="3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solidFill>
                  <a:srgbClr val="D83B0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5391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5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E582958-B9FC-45CD-B97B-46119EB37E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150" y="4512564"/>
            <a:ext cx="4135374" cy="230833"/>
          </a:xfrm>
          <a:noFill/>
        </p:spPr>
        <p:txBody>
          <a:bodyPr wrap="square" lIns="0" tIns="0" rIns="0" bIns="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35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F28077D6-7EB1-4B7E-84A0-48374B645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4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151" y="1076325"/>
            <a:ext cx="3908822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2266" y="1076325"/>
            <a:ext cx="3914775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1780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0505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778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36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9512" y="268675"/>
            <a:ext cx="849617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&lt;Title&gt;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1211750"/>
            <a:ext cx="8496176" cy="29441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&lt;Speaker Name&gt;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79"/>
            <a:ext cx="4279159" cy="2268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692275" y="268288"/>
            <a:ext cx="6950828" cy="462780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&lt;Image&gt;</a:t>
            </a:r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00F965-2E11-B443-A950-D7BA414B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5631743" cy="8301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2F5D3B7-C6D8-43D0-AD35-74E66B81A6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9792" y="1320010"/>
            <a:ext cx="8295134" cy="3480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9281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184">
          <p15:clr>
            <a:srgbClr val="CCCCCC"/>
          </p15:clr>
        </p15:guide>
        <p15:guide id="2" pos="7496">
          <p15:clr>
            <a:srgbClr val="CCCCC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B609D6-34B8-47DD-AC87-A084C7F9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EA7E-EFF7-4169-BC4F-90CFEBAC84E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D0FBB-0EBB-4A86-9CCB-1590B601F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0358D-47A0-49F6-84D7-AA0F3D14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3A88-69F2-4291-BAC9-DFDDD0260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2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A298-F31D-4689-A8F6-11E3BF8FE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3305-5808-4F15-8AF8-B38665DD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B756-2214-45FB-A101-643F1B08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EA7E-EFF7-4169-BC4F-90CFEBAC84E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F3696-1B26-4006-8CD6-F0205E58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46684-B4B0-4668-8E6A-10B7F2B9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3A88-69F2-4291-BAC9-DFDDD0260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7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6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2275" y="265497"/>
            <a:ext cx="6983413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2275" y="1159977"/>
            <a:ext cx="6983413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  <p:sldLayoutId id="2147483650" r:id="rId4"/>
    <p:sldLayoutId id="214748365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at/url?sa=i&amp;rct=j&amp;q=&amp;esrc=s&amp;source=images&amp;cd=&amp;cad=rja&amp;uact=8&amp;ved=0ahUKEwjW8smb1dvUAhVHQBQKHbmJCMkQjRwIBw&amp;url=https://de.wikipedia.org/wiki/Twitter&amp;psig=AFQjCNHQzDEcul807ncgLHSE3MnAEFND-Q&amp;ust=149857182026778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github.com/PowerShell/PSScriptAnalyze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standard/security/cross-platform-cryptography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interactive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" TargetMode="External"/><Relationship Id="rId2" Type="http://schemas.openxmlformats.org/officeDocument/2006/relationships/hyperlink" Target="https://aka.ms/PSCommunityCal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evblogs.microsoft.com/powershell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11760" y="797003"/>
            <a:ext cx="5112568" cy="2281863"/>
          </a:xfrm>
        </p:spPr>
        <p:txBody>
          <a:bodyPr>
            <a:normAutofit/>
          </a:bodyPr>
          <a:lstStyle/>
          <a:p>
            <a:r>
              <a:rPr lang="de-DE" sz="2400" dirty="0"/>
              <a:t>PowerShell 7 – What‘s new</a:t>
            </a:r>
            <a:br>
              <a:rPr lang="de-DE" sz="2400" dirty="0"/>
            </a:br>
            <a:r>
              <a:rPr lang="de-DE" sz="1600" dirty="0"/>
              <a:t>The road to PowerShell 7 and beyond</a:t>
            </a:r>
            <a:r>
              <a:rPr lang="de-DE" sz="2400" dirty="0"/>
              <a:t> </a:t>
            </a:r>
            <a:br>
              <a:rPr lang="de-DE" sz="2400" dirty="0"/>
            </a:br>
            <a:endParaRPr lang="en-US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041830" y="2931790"/>
            <a:ext cx="6102170" cy="1368152"/>
          </a:xfrm>
        </p:spPr>
        <p:txBody>
          <a:bodyPr>
            <a:normAutofit/>
          </a:bodyPr>
          <a:lstStyle/>
          <a:p>
            <a:r>
              <a:rPr lang="en-US" dirty="0"/>
              <a:t>Sydney Smith, Program Manager Microsoft</a:t>
            </a:r>
          </a:p>
          <a:p>
            <a:r>
              <a:rPr lang="en-US" dirty="0"/>
              <a:t>https://devblogs.microsoft.com/powershell/   @sydneysmithreal</a:t>
            </a:r>
          </a:p>
        </p:txBody>
      </p:sp>
      <p:pic>
        <p:nvPicPr>
          <p:cNvPr id="4" name="Picture 4" descr="Bildergebnis für twitter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867894"/>
            <a:ext cx="270030" cy="2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0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F6DC-8DEB-493C-A115-9CCC3098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Operators</a:t>
            </a:r>
          </a:p>
        </p:txBody>
      </p:sp>
      <p:pic>
        <p:nvPicPr>
          <p:cNvPr id="5122" name="Picture 2" descr="img">
            <a:extLst>
              <a:ext uri="{FF2B5EF4-FFF2-40B4-BE49-F238E27FC236}">
                <a16:creationId xmlns:a16="http://schemas.microsoft.com/office/drawing/2014/main" id="{5DC049CA-253A-4FE7-A963-18AB633A8C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83" y="1323742"/>
            <a:ext cx="4572000" cy="33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5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ACFB-A0A4-4084-A947-433FCEB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Error View</a:t>
            </a:r>
          </a:p>
        </p:txBody>
      </p:sp>
      <p:pic>
        <p:nvPicPr>
          <p:cNvPr id="6146" name="Picture 2" descr="img">
            <a:extLst>
              <a:ext uri="{FF2B5EF4-FFF2-40B4-BE49-F238E27FC236}">
                <a16:creationId xmlns:a16="http://schemas.microsoft.com/office/drawing/2014/main" id="{E6CA98DF-8C47-4E06-AA75-01CC9075A3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91236"/>
            <a:ext cx="4250717" cy="43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g">
            <a:extLst>
              <a:ext uri="{FF2B5EF4-FFF2-40B4-BE49-F238E27FC236}">
                <a16:creationId xmlns:a16="http://schemas.microsoft.com/office/drawing/2014/main" id="{5D4B3C89-F1FF-4109-9071-6EB28BE227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1" y="1409951"/>
            <a:ext cx="4443413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0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0CF6-5164-4749-A6E3-543F8F84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377027"/>
            <a:ext cx="6983413" cy="857250"/>
          </a:xfrm>
        </p:spPr>
        <p:txBody>
          <a:bodyPr/>
          <a:lstStyle/>
          <a:p>
            <a:r>
              <a:rPr lang="en-US" dirty="0"/>
              <a:t>PowerShell 7.1 Milestone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9A2B2-EB58-41C6-9C7C-C0271AE29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234277"/>
            <a:ext cx="6983413" cy="3606496"/>
          </a:xfrm>
        </p:spPr>
        <p:txBody>
          <a:bodyPr>
            <a:normAutofit/>
          </a:bodyPr>
          <a:lstStyle/>
          <a:p>
            <a:r>
              <a:rPr lang="en-US" dirty="0"/>
              <a:t>Released November 2020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uilt on .NET 5, the first PowerShell to ship within 24 hours of a .NET GA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Quality-of-life improvements and addresses many community-filed GitHub issues</a:t>
            </a:r>
            <a:endParaRPr lang="en-US" dirty="0"/>
          </a:p>
          <a:p>
            <a:r>
              <a:rPr lang="en-US" dirty="0"/>
              <a:t>First PowerShell GA available in the Microsoft Store</a:t>
            </a:r>
          </a:p>
        </p:txBody>
      </p:sp>
    </p:spTree>
    <p:extLst>
      <p:ext uri="{BB962C8B-B14F-4D97-AF65-F5344CB8AC3E}">
        <p14:creationId xmlns:p14="http://schemas.microsoft.com/office/powerpoint/2010/main" val="15151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42998-EA94-4FA2-A6F3-9EB067C2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2" y="1470886"/>
            <a:ext cx="6858000" cy="2492990"/>
          </a:xfrm>
        </p:spPr>
        <p:txBody>
          <a:bodyPr/>
          <a:lstStyle/>
          <a:p>
            <a:r>
              <a:rPr lang="en-US" sz="5400" dirty="0">
                <a:solidFill>
                  <a:srgbClr val="1F2731"/>
                </a:solidFill>
              </a:rPr>
              <a:t>What’s New in the  PowerShell ecosystem</a:t>
            </a:r>
            <a:br>
              <a:rPr lang="en-US" sz="5400" dirty="0">
                <a:solidFill>
                  <a:srgbClr val="1F2731"/>
                </a:solidFill>
              </a:rPr>
            </a:br>
            <a:endParaRPr lang="en-US" sz="5400" dirty="0">
              <a:solidFill>
                <a:srgbClr val="1F273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638EC1-8537-4344-B6F6-162222A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32" t="17547" r="36040" b="25566"/>
          <a:stretch/>
        </p:blipFill>
        <p:spPr>
          <a:xfrm>
            <a:off x="6289039" y="923049"/>
            <a:ext cx="2700837" cy="42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23A2-E160-4478-80C0-3C5B44BF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841"/>
            <a:ext cx="6372200" cy="830179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Studio Code Extension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D4F85-F4F6-4393-9E61-E05925CCB2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7952" y="898813"/>
            <a:ext cx="4859571" cy="4016087"/>
          </a:xfrm>
        </p:spPr>
        <p:txBody>
          <a:bodyPr/>
          <a:lstStyle/>
          <a:p>
            <a:r>
              <a:rPr lang="en-US" b="1" dirty="0"/>
              <a:t>Features</a:t>
            </a:r>
          </a:p>
          <a:p>
            <a:r>
              <a:rPr lang="en-US" sz="1500" b="1" dirty="0"/>
              <a:t>Syntax highlighting</a:t>
            </a:r>
          </a:p>
          <a:p>
            <a:r>
              <a:rPr lang="en-US" sz="1500" dirty="0"/>
              <a:t>Code snippets</a:t>
            </a:r>
          </a:p>
          <a:p>
            <a:r>
              <a:rPr lang="en-US" sz="1500" b="1" dirty="0"/>
              <a:t>IntelliSense</a:t>
            </a:r>
            <a:r>
              <a:rPr lang="en-US" sz="1500" dirty="0"/>
              <a:t> for cmdlets and more</a:t>
            </a:r>
          </a:p>
          <a:p>
            <a:r>
              <a:rPr lang="en-US" sz="1500" dirty="0"/>
              <a:t>Rule-based analysis provided by </a:t>
            </a:r>
            <a:r>
              <a:rPr lang="en-US" sz="15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PowerShell Script Analyzer</a:t>
            </a:r>
            <a:endParaRPr lang="en-US" sz="1500" dirty="0"/>
          </a:p>
          <a:p>
            <a:r>
              <a:rPr lang="en-US" sz="1500" dirty="0"/>
              <a:t>Go to Definition of cmdlets and variables</a:t>
            </a:r>
          </a:p>
          <a:p>
            <a:r>
              <a:rPr lang="en-US" sz="1500" dirty="0"/>
              <a:t>Find References of cmdlets and variables</a:t>
            </a:r>
          </a:p>
          <a:p>
            <a:r>
              <a:rPr lang="en-US" sz="1500" dirty="0"/>
              <a:t>Document and workspace symbol discovery</a:t>
            </a:r>
          </a:p>
          <a:p>
            <a:r>
              <a:rPr lang="en-US" sz="1500" dirty="0"/>
              <a:t>Run selected selection of PowerShell code using F8</a:t>
            </a:r>
          </a:p>
          <a:p>
            <a:r>
              <a:rPr lang="en-US" sz="1500" dirty="0"/>
              <a:t>Launch online help for the symbol under the cursor using Ctrl+F1</a:t>
            </a:r>
          </a:p>
          <a:p>
            <a:r>
              <a:rPr lang="en-US" sz="1500" dirty="0"/>
              <a:t>Local script </a:t>
            </a:r>
            <a:r>
              <a:rPr lang="en-US" sz="1500" b="1" dirty="0"/>
              <a:t>debugging</a:t>
            </a:r>
            <a:r>
              <a:rPr lang="en-US" sz="1500" dirty="0"/>
              <a:t> and basic interactive console support!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BD9AE-1BE8-4AE3-B3D4-2DEAA6C3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586" y="898813"/>
            <a:ext cx="3680621" cy="2059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6D19A-50B4-4534-BD1E-42773F1D1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09" y="2794012"/>
            <a:ext cx="4026798" cy="370667"/>
          </a:xfrm>
          <a:prstGeom prst="rect">
            <a:avLst/>
          </a:prstGeom>
        </p:spPr>
      </p:pic>
      <p:pic>
        <p:nvPicPr>
          <p:cNvPr id="6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974BA1-5660-4278-AF5A-C5B8E2110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3147814"/>
            <a:ext cx="3145858" cy="190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35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29F6-E08A-4ACC-B751-D8938E3D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150"/>
            <a:ext cx="914400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dirty="0"/>
              <a:t>PowerShell Extension for VSCode– Major Release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1CFD22-F0C5-4241-B0F4-3B498DECDA4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17500" y="1347614"/>
            <a:ext cx="4584469" cy="301103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393D02-BE28-4773-AC40-E0ED23340F3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50226813"/>
              </p:ext>
            </p:extLst>
          </p:nvPr>
        </p:nvGraphicFramePr>
        <p:xfrm>
          <a:off x="4559531" y="1149350"/>
          <a:ext cx="4351734" cy="3844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9328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E767C3-C349-44F3-A4BD-AFD37BBC3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A717B3-B01F-4628-9CE9-F5B28A1EBA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4DA59D-D17D-4E69-A999-8BF0366BE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44F40D-98EC-4DA6-A6BB-72E58132F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4B37E6-DFAA-4517-927D-D219FB75A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EA797A-2881-4CCE-A07B-A14CE48A3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79B354-6933-47C9-8CB5-91794F8E7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CAC2F-1F3D-4707-8040-B7EA67ADC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85F49A-6B5A-4255-8F10-D0CB93914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60E6-AA80-4686-9B51-32413592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46963"/>
            <a:ext cx="9180511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Secret Management - Customer Feedback</a:t>
            </a:r>
          </a:p>
        </p:txBody>
      </p:sp>
      <p:sp>
        <p:nvSpPr>
          <p:cNvPr id="4" name="Content Placeholder 203">
            <a:extLst>
              <a:ext uri="{FF2B5EF4-FFF2-40B4-BE49-F238E27FC236}">
                <a16:creationId xmlns:a16="http://schemas.microsoft.com/office/drawing/2014/main" id="{E2B0F31D-AA80-4D35-8C93-B3DE4FF1D49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2" y="908050"/>
            <a:ext cx="3280718" cy="295984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lnSpc>
                <a:spcPct val="90000"/>
              </a:lnSpc>
              <a:spcAft>
                <a:spcPts val="900"/>
              </a:spcAft>
              <a:buSzPct val="90000"/>
              <a:buNone/>
            </a:pPr>
            <a:r>
              <a:rPr lang="en-US" sz="195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It is difficult to manage secrets securely in heterogeneous cloud environments </a:t>
            </a:r>
          </a:p>
          <a:p>
            <a:pPr marL="0" indent="0" defTabSz="699557">
              <a:lnSpc>
                <a:spcPct val="90000"/>
              </a:lnSpc>
              <a:spcAft>
                <a:spcPts val="900"/>
              </a:spcAft>
              <a:buSzPct val="90000"/>
              <a:buNone/>
            </a:pPr>
            <a:endParaRPr lang="en-US" sz="195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  <a:p>
            <a:pPr marL="0" indent="0" defTabSz="699557">
              <a:lnSpc>
                <a:spcPct val="90000"/>
              </a:lnSpc>
              <a:spcAft>
                <a:spcPts val="900"/>
              </a:spcAft>
              <a:buSzPct val="90000"/>
              <a:buNone/>
            </a:pPr>
            <a:r>
              <a:rPr lang="en-US" sz="195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Advanced scripts require multiple secrets and types of secrets when orchestrating across different clouds</a:t>
            </a:r>
          </a:p>
          <a:p>
            <a:pPr marL="0" indent="0" defTabSz="699557">
              <a:lnSpc>
                <a:spcPct val="90000"/>
              </a:lnSpc>
              <a:spcAft>
                <a:spcPts val="900"/>
              </a:spcAft>
              <a:buSzPct val="90000"/>
              <a:buNone/>
            </a:pPr>
            <a:endParaRPr lang="en-US" sz="195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  <a:p>
            <a:pPr marL="0" indent="0" defTabSz="699557">
              <a:lnSpc>
                <a:spcPct val="90000"/>
              </a:lnSpc>
              <a:spcAft>
                <a:spcPts val="900"/>
              </a:spcAft>
              <a:buSzPct val="90000"/>
              <a:buNone/>
            </a:pPr>
            <a:r>
              <a:rPr lang="en-US" sz="195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Custom code is required to securely manage secrets across platforms </a:t>
            </a:r>
          </a:p>
          <a:p>
            <a:pPr marL="0" indent="0" defTabSz="699557">
              <a:lnSpc>
                <a:spcPct val="90000"/>
              </a:lnSpc>
              <a:spcAft>
                <a:spcPts val="900"/>
              </a:spcAft>
              <a:buSzPct val="90000"/>
              <a:buNone/>
            </a:pPr>
            <a:endParaRPr lang="en-US" sz="195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  <a:p>
            <a:pPr marL="0" indent="0" defTabSz="699557">
              <a:lnSpc>
                <a:spcPct val="90000"/>
              </a:lnSpc>
              <a:spcAft>
                <a:spcPts val="900"/>
              </a:spcAft>
              <a:buSzPct val="90000"/>
              <a:buNone/>
            </a:pPr>
            <a:r>
              <a:rPr lang="en-US" sz="195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High stakes because of security implications </a:t>
            </a:r>
          </a:p>
        </p:txBody>
      </p:sp>
      <p:pic>
        <p:nvPicPr>
          <p:cNvPr id="6" name="Picture 5" descr="A large crowd of people&#10;&#10;Description automatically generated">
            <a:extLst>
              <a:ext uri="{FF2B5EF4-FFF2-40B4-BE49-F238E27FC236}">
                <a16:creationId xmlns:a16="http://schemas.microsoft.com/office/drawing/2014/main" id="{7829F50A-5F76-481C-B65A-84FDFBC43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99" y="774700"/>
            <a:ext cx="5240867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74D2-F487-4EB5-8410-B1D6F141C6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35" y="309228"/>
            <a:ext cx="9065669" cy="558404"/>
          </a:xfrm>
        </p:spPr>
        <p:txBody>
          <a:bodyPr>
            <a:noAutofit/>
          </a:bodyPr>
          <a:lstStyle/>
          <a:p>
            <a:r>
              <a:rPr lang="en-US" sz="2800" dirty="0"/>
              <a:t>SecretManagement Module (RC is available)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3B2180-FA7B-4911-A78F-29B2342E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13" y="867631"/>
            <a:ext cx="7473597" cy="404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41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27746" y="424600"/>
            <a:ext cx="8263890" cy="415499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Segoe UI"/>
              </a:rPr>
              <a:t>Key Scenarios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195AFF-345E-4AE7-A76F-11343F3712F5}"/>
              </a:ext>
            </a:extLst>
          </p:cNvPr>
          <p:cNvSpPr txBox="1">
            <a:spLocks/>
          </p:cNvSpPr>
          <p:nvPr/>
        </p:nvSpPr>
        <p:spPr>
          <a:xfrm>
            <a:off x="124356" y="840100"/>
            <a:ext cx="901964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32FDD-A5E9-4630-A8A1-41496B6A7FBA}"/>
              </a:ext>
            </a:extLst>
          </p:cNvPr>
          <p:cNvSpPr txBox="1"/>
          <p:nvPr/>
        </p:nvSpPr>
        <p:spPr>
          <a:xfrm>
            <a:off x="510610" y="1117099"/>
            <a:ext cx="8003681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Sharing a script across my org (or </a:t>
            </a:r>
            <a:r>
              <a:rPr lang="en-US" sz="2100" b="1" dirty="0"/>
              <a:t>Open Source</a:t>
            </a:r>
            <a:r>
              <a:rPr lang="en-US" sz="2100" dirty="0"/>
              <a:t>) without knowing the platform/local vault of all the users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Running my </a:t>
            </a:r>
            <a:r>
              <a:rPr lang="en-US" sz="2100" b="1" dirty="0"/>
              <a:t>deployment script </a:t>
            </a:r>
            <a:r>
              <a:rPr lang="en-US" sz="2100" dirty="0"/>
              <a:t>in local, test and production with the </a:t>
            </a:r>
            <a:r>
              <a:rPr lang="en-US" sz="2100" b="1" dirty="0"/>
              <a:t>change of only a single parameter </a:t>
            </a:r>
            <a:r>
              <a:rPr lang="en-US" sz="2100" dirty="0"/>
              <a:t>(-Vault)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Changing the backend of the authentication method to </a:t>
            </a:r>
            <a:r>
              <a:rPr lang="en-US" sz="2100" b="1" dirty="0"/>
              <a:t>meet specific security or organizational needs </a:t>
            </a:r>
            <a:r>
              <a:rPr lang="en-US" sz="2100" dirty="0"/>
              <a:t>without needing to update all my scripts</a:t>
            </a:r>
          </a:p>
          <a:p>
            <a:pPr marL="257175" indent="-257175">
              <a:buFont typeface="Arial"/>
              <a:buChar char="•"/>
            </a:pPr>
            <a:r>
              <a:rPr lang="en-US" sz="2100" dirty="0"/>
              <a:t>A </a:t>
            </a:r>
            <a:r>
              <a:rPr lang="en-US" sz="2100" b="1" dirty="0"/>
              <a:t>convenience feature </a:t>
            </a:r>
            <a:r>
              <a:rPr lang="en-US" sz="2100" dirty="0"/>
              <a:t>which allows users to simplify their interactions with various vaults by only needing to learn a </a:t>
            </a:r>
            <a:r>
              <a:rPr lang="en-US" sz="2100" b="1" dirty="0"/>
              <a:t>single set of cmdlets</a:t>
            </a:r>
            <a:endParaRPr lang="en-US" sz="21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C6B8-9846-404F-B2E1-FF79098C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59" y="862293"/>
            <a:ext cx="7202456" cy="2758328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333333"/>
                </a:solidFill>
                <a:latin typeface="Segoe UI" panose="020B0502040204020203" pitchFamily="34" charset="0"/>
              </a:rPr>
              <a:t>SecretManagement is valuable in heterogeneous environments where you may want to </a:t>
            </a:r>
            <a:r>
              <a:rPr lang="en-US" sz="3300" b="1" dirty="0">
                <a:solidFill>
                  <a:srgbClr val="333333"/>
                </a:solidFill>
                <a:latin typeface="Segoe UI" panose="020B0502040204020203" pitchFamily="34" charset="0"/>
              </a:rPr>
              <a:t>separate the specifics of the vault</a:t>
            </a:r>
            <a:r>
              <a:rPr lang="en-US" sz="3300" dirty="0">
                <a:solidFill>
                  <a:srgbClr val="333333"/>
                </a:solidFill>
                <a:latin typeface="Segoe UI" panose="020B0502040204020203" pitchFamily="34" charset="0"/>
              </a:rPr>
              <a:t> from a common </a:t>
            </a:r>
            <a:r>
              <a:rPr lang="en-US" sz="3300" b="1" dirty="0">
                <a:solidFill>
                  <a:srgbClr val="333333"/>
                </a:solidFill>
                <a:latin typeface="Segoe UI" panose="020B0502040204020203" pitchFamily="34" charset="0"/>
              </a:rPr>
              <a:t>script</a:t>
            </a:r>
            <a:r>
              <a:rPr lang="en-US" sz="3300" dirty="0">
                <a:solidFill>
                  <a:srgbClr val="333333"/>
                </a:solidFill>
                <a:latin typeface="Segoe UI" panose="020B0502040204020203" pitchFamily="34" charset="0"/>
              </a:rPr>
              <a:t> which needs secrets.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3835751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4302-27F8-46FD-BA9C-0E8B64E4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92" y="162426"/>
            <a:ext cx="5631743" cy="830179"/>
          </a:xfrm>
        </p:spPr>
        <p:txBody>
          <a:bodyPr/>
          <a:lstStyle/>
          <a:p>
            <a:r>
              <a:rPr lang="en-US" dirty="0"/>
              <a:t>Session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ACF2-6996-4CFE-AC42-57C8EBB06A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9792" y="835335"/>
            <a:ext cx="8295134" cy="4308165"/>
          </a:xfrm>
        </p:spPr>
        <p:txBody>
          <a:bodyPr>
            <a:normAutofit fontScale="62500" lnSpcReduction="2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The road to PowerShell 7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The state of PowerShell 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PowerShell 7 Milestone 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PowerShell 7.1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Ecosystem Updates:</a:t>
            </a:r>
          </a:p>
          <a:p>
            <a:pPr lvl="1"/>
            <a:r>
              <a:rPr lang="en-US" dirty="0"/>
              <a:t>PowerShell/VSCode updates</a:t>
            </a:r>
          </a:p>
          <a:p>
            <a:pPr lvl="1"/>
            <a:r>
              <a:rPr lang="en-US" dirty="0"/>
              <a:t>SecretManagement </a:t>
            </a:r>
          </a:p>
          <a:p>
            <a:pPr lvl="1"/>
            <a:r>
              <a:rPr lang="en-US" dirty="0"/>
              <a:t>Notebooks/</a:t>
            </a:r>
            <a:r>
              <a:rPr lang="en-US" dirty="0" err="1"/>
              <a:t>ForEach</a:t>
            </a:r>
            <a:r>
              <a:rPr lang="en-US" dirty="0"/>
              <a:t>-Object –</a:t>
            </a:r>
            <a:r>
              <a:rPr lang="en-US" dirty="0" err="1"/>
              <a:t>Parrallel</a:t>
            </a:r>
            <a:endParaRPr lang="en-US" dirty="0"/>
          </a:p>
          <a:p>
            <a:pPr lvl="1"/>
            <a:r>
              <a:rPr lang="en-US" dirty="0"/>
              <a:t>Predictive Intellisense </a:t>
            </a:r>
          </a:p>
          <a:p>
            <a:pPr lvl="1"/>
            <a:r>
              <a:rPr lang="en-US" dirty="0"/>
              <a:t>Crescendo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What’s Next </a:t>
            </a:r>
          </a:p>
          <a:p>
            <a:pPr lvl="1"/>
            <a:r>
              <a:rPr lang="en-US" dirty="0"/>
              <a:t>Powershell 7.2</a:t>
            </a:r>
          </a:p>
          <a:p>
            <a:pPr lvl="1"/>
            <a:r>
              <a:rPr lang="en-US" dirty="0"/>
              <a:t>PowerShellGet 3.0 </a:t>
            </a:r>
          </a:p>
          <a:p>
            <a:pPr lvl="1"/>
            <a:r>
              <a:rPr lang="en-US" dirty="0"/>
              <a:t>PowerShell Gallery Operations updates</a:t>
            </a:r>
          </a:p>
        </p:txBody>
      </p:sp>
    </p:spTree>
    <p:extLst>
      <p:ext uri="{BB962C8B-B14F-4D97-AF65-F5344CB8AC3E}">
        <p14:creationId xmlns:p14="http://schemas.microsoft.com/office/powerpoint/2010/main" val="4128007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0457-0EEC-4E94-B74A-BE07A67C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77" y="441003"/>
            <a:ext cx="5384991" cy="603857"/>
          </a:xfrm>
        </p:spPr>
        <p:txBody>
          <a:bodyPr>
            <a:normAutofit fontScale="90000"/>
          </a:bodyPr>
          <a:lstStyle/>
          <a:p>
            <a:r>
              <a:rPr lang="en-US" dirty="0"/>
              <a:t>The Vault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8CA0-83D9-468E-B5BE-2A2A59FB23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7799" y="1087051"/>
            <a:ext cx="7658900" cy="2835408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The value of SecretManagement comes from the vault ecosystem</a:t>
            </a:r>
          </a:p>
          <a:p>
            <a:r>
              <a:rPr lang="en-US" dirty="0"/>
              <a:t>Extension vaults are just PowerShell modules with a particular structure </a:t>
            </a:r>
          </a:p>
          <a:p>
            <a:r>
              <a:rPr lang="en-US" dirty="0"/>
              <a:t>Leave the advanced key management up to the vault</a:t>
            </a:r>
          </a:p>
          <a:p>
            <a:r>
              <a:rPr lang="en-US" dirty="0"/>
              <a:t>Leave authentication management up to the vault</a:t>
            </a:r>
          </a:p>
          <a:p>
            <a:r>
              <a:rPr lang="en-US" dirty="0"/>
              <a:t>Vaults will be owned and supported by Vault owners/community users and published/distributed through the PowerShell Gallery </a:t>
            </a:r>
          </a:p>
          <a:p>
            <a:r>
              <a:rPr lang="en-US" dirty="0"/>
              <a:t>Use the “SecretManagement” tag to identify vaults on the PowerShell Gallery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EAA32-6AD7-4B36-B2E9-86C19EFE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591763"/>
            <a:ext cx="6829424" cy="9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6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60FA-9C0B-46AB-907E-1B6E7E77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9"/>
            <a:ext cx="9036496" cy="786926"/>
          </a:xfrm>
        </p:spPr>
        <p:txBody>
          <a:bodyPr>
            <a:noAutofit/>
          </a:bodyPr>
          <a:lstStyle/>
          <a:p>
            <a:r>
              <a:rPr lang="en-US" sz="3200" dirty="0"/>
              <a:t>SecretStore (</a:t>
            </a:r>
            <a:r>
              <a:rPr lang="en-US" sz="3200" dirty="0" err="1"/>
              <a:t>Microsoft.Powershell.SecretStore</a:t>
            </a:r>
            <a:r>
              <a:rPr lang="en-US" sz="3200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A3B3-2757-4F0F-BC6F-AD25288684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87506" y="1014898"/>
            <a:ext cx="7749218" cy="4221148"/>
          </a:xfrm>
        </p:spPr>
        <p:txBody>
          <a:bodyPr>
            <a:normAutofit fontScale="77500" lnSpcReduction="2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</a:rPr>
              <a:t>Extension vault module shipped by the PowerShell Team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</a:rPr>
              <a:t>Currently available as a Public Preview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</a:rPr>
              <a:t>Installed from the PowerShell Gallery 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</a:rPr>
              <a:t>Stores s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ecrets locally on file for the current user, and uses </a:t>
            </a:r>
            <a:r>
              <a:rPr lang="en-US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Core cryptographic APIs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to encrypt file contents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This extension vault works over all supported PowerShell platforms on Windows, Linux, and macOS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Segoe UI" panose="020B0502040204020203" pitchFamily="34" charset="0"/>
              </a:rPr>
              <a:t>Has configuration settings to adapt to your scenario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Segoe UI" panose="020B0502040204020203" pitchFamily="34" charset="0"/>
              </a:rPr>
              <a:t>Takes advantage of common security “best practices” but may not meet the security requirements for every scenario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16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D5FB-4C1D-4BF3-A593-4463C182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784C0-9504-4CE8-8D98-9417FE26CF2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15616" y="1059582"/>
            <a:ext cx="8295134" cy="3480591"/>
          </a:xfrm>
        </p:spPr>
        <p:txBody>
          <a:bodyPr>
            <a:normAutofit fontScale="77500" lnSpcReduction="2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Combine rich text elements and executable code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Notebooks are both human-readable documents containing the analysis description and the results (figures, tables, etc..) as well as executable documents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Originated in the data science/data visualization world 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A notebook </a:t>
            </a:r>
            <a:r>
              <a:rPr lang="en-US" i="1" dirty="0"/>
              <a:t>kernel</a:t>
            </a:r>
            <a:r>
              <a:rPr lang="en-US" dirty="0"/>
              <a:t> is a “computational engine” that executes the code contained in a Notebook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Run in a variety of local and hosted environments</a:t>
            </a:r>
          </a:p>
        </p:txBody>
      </p:sp>
    </p:spTree>
    <p:extLst>
      <p:ext uri="{BB962C8B-B14F-4D97-AF65-F5344CB8AC3E}">
        <p14:creationId xmlns:p14="http://schemas.microsoft.com/office/powerpoint/2010/main" val="489995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4C4E-5F1E-4DA1-BF33-3B877781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61059"/>
            <a:ext cx="7776864" cy="452006"/>
          </a:xfrm>
        </p:spPr>
        <p:txBody>
          <a:bodyPr>
            <a:normAutofit fontScale="90000"/>
          </a:bodyPr>
          <a:lstStyle/>
          <a:p>
            <a:r>
              <a:rPr lang="en-US" dirty="0"/>
              <a:t>PowerShell Notebook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19351-2DB9-47CE-9196-80E0765A0B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632" y="742953"/>
            <a:ext cx="8539008" cy="4260271"/>
          </a:xfrm>
        </p:spPr>
        <p:txBody>
          <a:bodyPr>
            <a:normAutofit fontScale="70000" lnSpcReduction="2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Currently in Public Preview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GA is expected when integration points are complete (VSCode etc.)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Leveraging the .NET interactive kernel (get daily builds from </a:t>
            </a:r>
            <a:r>
              <a:rPr lang="en-US" dirty="0">
                <a:hlinkClick r:id="rId2"/>
              </a:rPr>
              <a:t>https://github.com/dotnet/interactive</a:t>
            </a:r>
            <a:r>
              <a:rPr lang="en-US" dirty="0"/>
              <a:t> )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Targeting a support &amp; learning docs as key scenarios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Key Partners:</a:t>
            </a:r>
          </a:p>
          <a:p>
            <a:pPr lvl="1"/>
            <a:r>
              <a:rPr lang="en-US" dirty="0"/>
              <a:t>Azure Data Studio</a:t>
            </a:r>
          </a:p>
          <a:p>
            <a:pPr lvl="1"/>
            <a:r>
              <a:rPr lang="en-US" dirty="0"/>
              <a:t>SQL Support </a:t>
            </a:r>
          </a:p>
          <a:p>
            <a:pPr lvl="1"/>
            <a:r>
              <a:rPr lang="en-US" dirty="0"/>
              <a:t>SharePoint Support </a:t>
            </a:r>
          </a:p>
          <a:p>
            <a:pPr lvl="1"/>
            <a:r>
              <a:rPr lang="en-US" dirty="0"/>
              <a:t>Azure Support </a:t>
            </a:r>
          </a:p>
          <a:p>
            <a:pPr lvl="1"/>
            <a:r>
              <a:rPr lang="en-US" dirty="0"/>
              <a:t>.NET Interactive</a:t>
            </a:r>
          </a:p>
          <a:p>
            <a:pPr lvl="1"/>
            <a:r>
              <a:rPr lang="en-US" dirty="0"/>
              <a:t>VSCode  </a:t>
            </a:r>
          </a:p>
          <a:p>
            <a:pPr lvl="1"/>
            <a:r>
              <a:rPr lang="en-US" dirty="0"/>
              <a:t>Azure Notebooks </a:t>
            </a:r>
          </a:p>
        </p:txBody>
      </p:sp>
    </p:spTree>
    <p:extLst>
      <p:ext uri="{BB962C8B-B14F-4D97-AF65-F5344CB8AC3E}">
        <p14:creationId xmlns:p14="http://schemas.microsoft.com/office/powerpoint/2010/main" val="2491426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5C4A-C07D-4969-875D-4613F1B4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97" y="63500"/>
            <a:ext cx="5631743" cy="830179"/>
          </a:xfrm>
        </p:spPr>
        <p:txBody>
          <a:bodyPr/>
          <a:lstStyle/>
          <a:p>
            <a:r>
              <a:rPr lang="en-US" dirty="0"/>
              <a:t>Predictive Intellisense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06D84-6A0B-488D-97D0-90409F1627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9792" y="996950"/>
            <a:ext cx="8295134" cy="4146550"/>
          </a:xfrm>
        </p:spPr>
        <p:txBody>
          <a:bodyPr>
            <a:noAutofit/>
          </a:bodyPr>
          <a:lstStyle/>
          <a:p>
            <a:r>
              <a:rPr lang="en-US" sz="1600" dirty="0"/>
              <a:t>Available on the PowerShell Gallery in </a:t>
            </a:r>
            <a:r>
              <a:rPr lang="en-US" sz="1600" dirty="0" err="1"/>
              <a:t>PSReadline</a:t>
            </a:r>
            <a:r>
              <a:rPr lang="en-US" sz="1600" dirty="0"/>
              <a:t> 2.1, and in PS 7.1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This enables new and experienced users of PowerShell to discover, edit, and execute full commands based on matching predictions from the user’s history and additional domain specific plugins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/>
            <a:endParaRPr lang="en-US" sz="1600" dirty="0"/>
          </a:p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Predictive IntelliSense in PSReadLine 2.2 will include an extension model to support the registration of additional providers. Additional providers enhance predictions by providing domain specific command and task completions</a:t>
            </a:r>
          </a:p>
          <a:p>
            <a:r>
              <a:rPr lang="en-US" sz="1600" dirty="0">
                <a:solidFill>
                  <a:srgbClr val="333333"/>
                </a:solidFill>
              </a:rPr>
              <a:t>PSReadLine 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2.2.0-beta1 currently available for download from PSGallery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7AFBF-50AF-4AF5-B684-61017DF5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067694"/>
            <a:ext cx="7000875" cy="10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9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AA67-7D01-444C-8A41-5B967B40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53" y="206254"/>
            <a:ext cx="9027347" cy="830179"/>
          </a:xfrm>
        </p:spPr>
        <p:txBody>
          <a:bodyPr>
            <a:normAutofit fontScale="90000"/>
          </a:bodyPr>
          <a:lstStyle/>
          <a:p>
            <a:r>
              <a:rPr lang="en-US" dirty="0"/>
              <a:t>Crescendo (Native Command Proxy Tool)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D8786-A8BC-43A7-9F0E-BC6C4EFCD6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433" y="1041565"/>
            <a:ext cx="8295134" cy="3258377"/>
          </a:xfrm>
        </p:spPr>
        <p:txBody>
          <a:bodyPr>
            <a:normAutofit lnSpcReduction="10000"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Preview 1 is currently available on the PowerShell Gallery 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A framework to rapidly develop PowerShell cmdlets for native commands, regardless of platform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000" dirty="0"/>
              <a:t>Provides the tools to easily wrap a native command to gain the benefits of PowerShell cmdlets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000" dirty="0"/>
              <a:t>Provide parameter handling like prompting for mandatory parameters and tab-completion for parameter values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000" dirty="0"/>
              <a:t>Input and Output object support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000" dirty="0"/>
              <a:t>The output objects allow you to take advantage of all the post processing tools such as Sort-Object, Where-Object, etc.</a:t>
            </a:r>
          </a:p>
        </p:txBody>
      </p:sp>
    </p:spTree>
    <p:extLst>
      <p:ext uri="{BB962C8B-B14F-4D97-AF65-F5344CB8AC3E}">
        <p14:creationId xmlns:p14="http://schemas.microsoft.com/office/powerpoint/2010/main" val="10674696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42998-EA94-4FA2-A6F3-9EB067C2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064" y="1657655"/>
            <a:ext cx="6858000" cy="1661993"/>
          </a:xfrm>
        </p:spPr>
        <p:txBody>
          <a:bodyPr/>
          <a:lstStyle/>
          <a:p>
            <a:r>
              <a:rPr lang="en-US" sz="5400" dirty="0">
                <a:solidFill>
                  <a:srgbClr val="1F2731"/>
                </a:solidFill>
              </a:rPr>
              <a:t>What’s next?</a:t>
            </a:r>
            <a:br>
              <a:rPr lang="en-US" sz="5400" dirty="0">
                <a:solidFill>
                  <a:srgbClr val="1F2731"/>
                </a:solidFill>
              </a:rPr>
            </a:br>
            <a:endParaRPr lang="en-US" sz="5400" dirty="0">
              <a:solidFill>
                <a:srgbClr val="1F273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638EC1-8537-4344-B6F6-162222A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32" t="17547" r="36040" b="25566"/>
          <a:stretch/>
        </p:blipFill>
        <p:spPr>
          <a:xfrm>
            <a:off x="6289039" y="923049"/>
            <a:ext cx="2700837" cy="42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2882-80BF-48BA-A53F-3CA55FE8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PowerShell 7.2 Milestone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E62AE-B1C0-44A2-869E-5CB595663D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9552" y="1303056"/>
            <a:ext cx="8295134" cy="3480591"/>
          </a:xfrm>
        </p:spPr>
        <p:txBody>
          <a:bodyPr/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Preview releases are already shipping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Continuing to follow the .NET lifecycle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Create greater affinity to Cloud Services 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Continue to invest in PowerShell ubiquity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err="1"/>
              <a:t>PSReadline</a:t>
            </a:r>
            <a:r>
              <a:rPr lang="en-US" dirty="0"/>
              <a:t> and PowerShellGet updates</a:t>
            </a:r>
          </a:p>
        </p:txBody>
      </p:sp>
    </p:spTree>
    <p:extLst>
      <p:ext uri="{BB962C8B-B14F-4D97-AF65-F5344CB8AC3E}">
        <p14:creationId xmlns:p14="http://schemas.microsoft.com/office/powerpoint/2010/main" val="198951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4C4E-5F1E-4DA1-BF33-3B877781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334130"/>
            <a:ext cx="5631743" cy="45200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PowerShellGet</a:t>
            </a:r>
            <a:r>
              <a:rPr lang="en-US" dirty="0"/>
              <a:t>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19351-2DB9-47CE-9196-80E0765A0B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15616" y="987574"/>
            <a:ext cx="7665117" cy="3870614"/>
          </a:xfrm>
        </p:spPr>
        <p:txBody>
          <a:bodyPr>
            <a:normAutofit fontScale="92500" lnSpcReduction="20000"/>
          </a:bodyPr>
          <a:lstStyle/>
          <a:p>
            <a:pPr marL="500063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Move to pure C#-based module w/ no provider model (i.e. no dependency on </a:t>
            </a:r>
            <a:r>
              <a:rPr lang="en-US" dirty="0" err="1">
                <a:ea typeface="+mn-lt"/>
                <a:cs typeface="+mn-lt"/>
              </a:rPr>
              <a:t>OneGet</a:t>
            </a:r>
            <a:r>
              <a:rPr lang="en-US" dirty="0">
                <a:ea typeface="+mn-lt"/>
                <a:cs typeface="+mn-lt"/>
              </a:rPr>
              <a:t> or </a:t>
            </a:r>
            <a:r>
              <a:rPr lang="en-US" dirty="0" err="1">
                <a:ea typeface="+mn-lt"/>
                <a:cs typeface="+mn-lt"/>
              </a:rPr>
              <a:t>nuget</a:t>
            </a:r>
            <a:r>
              <a:rPr lang="en-US" dirty="0">
                <a:ea typeface="+mn-lt"/>
                <a:cs typeface="+mn-lt"/>
              </a:rPr>
              <a:t>) </a:t>
            </a:r>
          </a:p>
          <a:p>
            <a:pPr marL="500063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Addressing top voted issues:</a:t>
            </a:r>
          </a:p>
          <a:p>
            <a:pPr marL="600075" lvl="1" indent="-2571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Local repository cache for faster search</a:t>
            </a:r>
          </a:p>
          <a:p>
            <a:pPr marL="600075" lvl="1" indent="-2571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Multi-repository priority</a:t>
            </a:r>
          </a:p>
          <a:p>
            <a:pPr marL="600075" lvl="1" indent="-2571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Version range/wildcard support</a:t>
            </a:r>
          </a:p>
          <a:p>
            <a:pPr marL="600075" lvl="1" indent="-2571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Dependency management</a:t>
            </a:r>
          </a:p>
          <a:p>
            <a:pPr marL="600075" lvl="1" indent="-2571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Upgrade stories </a:t>
            </a:r>
          </a:p>
          <a:p>
            <a:pPr marL="3857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Tracking release milestones on GitHub</a:t>
            </a:r>
          </a:p>
          <a:p>
            <a:pPr marL="3857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3A5E"/>
                </a:solidFill>
                <a:ea typeface="+mn-lt"/>
                <a:cs typeface="+mn-lt"/>
              </a:rPr>
              <a:t>Notice a repo change (PowerShellGetv2)</a:t>
            </a:r>
          </a:p>
        </p:txBody>
      </p:sp>
    </p:spTree>
    <p:extLst>
      <p:ext uri="{BB962C8B-B14F-4D97-AF65-F5344CB8AC3E}">
        <p14:creationId xmlns:p14="http://schemas.microsoft.com/office/powerpoint/2010/main" val="2750631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C970-179A-4076-B67F-9D57CFAB4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7587187" cy="830179"/>
          </a:xfrm>
        </p:spPr>
        <p:txBody>
          <a:bodyPr>
            <a:normAutofit/>
          </a:bodyPr>
          <a:lstStyle/>
          <a:p>
            <a:r>
              <a:rPr lang="en-US" dirty="0"/>
              <a:t>PowerShell Gallery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4654D-9EFE-44B3-A3D9-45F360135F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8866" y="1173079"/>
            <a:ext cx="8295134" cy="360434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Making changes to meet the changing scale needs of the Gallery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Detect: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Add more notifications to the production database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Create alerts for when critical metrics are reached in the DB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Improve post-deployment validation so that we can quickly roll back undesirable changes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Diagnose: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Send database logs to a central location outside of the service so that logs are more easily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Fix: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Improve the deployment process for gallery cloud services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Better document (internal) procedures for recovery and communication during an outage</a:t>
            </a:r>
          </a:p>
        </p:txBody>
      </p:sp>
    </p:spTree>
    <p:extLst>
      <p:ext uri="{BB962C8B-B14F-4D97-AF65-F5344CB8AC3E}">
        <p14:creationId xmlns:p14="http://schemas.microsoft.com/office/powerpoint/2010/main" val="3359913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9E936C9-3C5E-4767-82E1-014AC8A6E7B2}"/>
              </a:ext>
            </a:extLst>
          </p:cNvPr>
          <p:cNvGrpSpPr/>
          <p:nvPr/>
        </p:nvGrpSpPr>
        <p:grpSpPr>
          <a:xfrm>
            <a:off x="2511760" y="511511"/>
            <a:ext cx="4120481" cy="4120479"/>
            <a:chOff x="3349013" y="682014"/>
            <a:chExt cx="5493974" cy="54939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29D69-C9E4-43EE-B11A-66D496F9B060}"/>
                </a:ext>
              </a:extLst>
            </p:cNvPr>
            <p:cNvSpPr/>
            <p:nvPr/>
          </p:nvSpPr>
          <p:spPr>
            <a:xfrm>
              <a:off x="3349013" y="682014"/>
              <a:ext cx="5493974" cy="549397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6F9DF6-89E5-4B51-A78B-E841F4DAEB83}"/>
                </a:ext>
              </a:extLst>
            </p:cNvPr>
            <p:cNvSpPr txBox="1"/>
            <p:nvPr/>
          </p:nvSpPr>
          <p:spPr>
            <a:xfrm>
              <a:off x="4509525" y="1402837"/>
              <a:ext cx="16824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COM</a:t>
              </a:r>
              <a:endParaRPr lang="en-US" sz="13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61F456-D706-4126-A893-88F1C0C74700}"/>
                </a:ext>
              </a:extLst>
            </p:cNvPr>
            <p:cNvSpPr txBox="1"/>
            <p:nvPr/>
          </p:nvSpPr>
          <p:spPr>
            <a:xfrm>
              <a:off x="4904013" y="4676437"/>
              <a:ext cx="29201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WMI/CIM</a:t>
              </a:r>
              <a:endParaRPr lang="en-US" sz="13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BEDD1D-CFD4-4832-99E2-9781E3B379AD}"/>
                </a:ext>
              </a:extLst>
            </p:cNvPr>
            <p:cNvSpPr txBox="1"/>
            <p:nvPr/>
          </p:nvSpPr>
          <p:spPr>
            <a:xfrm>
              <a:off x="6257869" y="1843945"/>
              <a:ext cx="23344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Registry</a:t>
              </a:r>
              <a:endParaRPr lang="en-US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D76AB3-56D1-49A1-B77B-867C8ACDAC52}"/>
                </a:ext>
              </a:extLst>
            </p:cNvPr>
            <p:cNvSpPr txBox="1"/>
            <p:nvPr/>
          </p:nvSpPr>
          <p:spPr>
            <a:xfrm>
              <a:off x="4714936" y="2859629"/>
              <a:ext cx="1731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/>
                <a:t>Win32</a:t>
              </a:r>
              <a:endParaRPr 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727EB9-64F0-402B-9AD4-6982B81DF083}"/>
                </a:ext>
              </a:extLst>
            </p:cNvPr>
            <p:cNvSpPr txBox="1"/>
            <p:nvPr/>
          </p:nvSpPr>
          <p:spPr>
            <a:xfrm>
              <a:off x="3960506" y="3747129"/>
              <a:ext cx="14634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.NET</a:t>
              </a:r>
              <a:endParaRPr lang="en-US" sz="13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7B560E-ACDA-4ECC-BC5B-3F8C815B9B37}"/>
                </a:ext>
              </a:extLst>
            </p:cNvPr>
            <p:cNvSpPr txBox="1"/>
            <p:nvPr/>
          </p:nvSpPr>
          <p:spPr>
            <a:xfrm>
              <a:off x="6588225" y="3213571"/>
              <a:ext cx="18685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/>
                <a:t>Files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CAFDB5-8F72-4FEC-B0F3-3F533D99C803}"/>
              </a:ext>
            </a:extLst>
          </p:cNvPr>
          <p:cNvSpPr txBox="1"/>
          <p:nvPr/>
        </p:nvSpPr>
        <p:spPr>
          <a:xfrm>
            <a:off x="2602632" y="76673"/>
            <a:ext cx="39401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/>
              <a:t>Windows PowerShell 1.0 – 2.0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4F6D1BB-1AF3-45DB-A519-6CFEDB16DDCD}"/>
                  </a:ext>
                </a:extLst>
              </p14:cNvPr>
              <p14:cNvContentPartPr/>
              <p14:nvPr/>
            </p14:nvContentPartPr>
            <p14:xfrm>
              <a:off x="3892898" y="353368"/>
              <a:ext cx="270" cy="27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4F6D1BB-1AF3-45DB-A519-6CFEDB16D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6148" y="346618"/>
                <a:ext cx="13500" cy="1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5017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94FFA-3B79-4AC9-A147-81E1D468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393142"/>
            <a:ext cx="6983413" cy="85725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3BBF7-7E1C-476C-84DC-5D56DB2FE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347614"/>
            <a:ext cx="6983413" cy="3606496"/>
          </a:xfrm>
        </p:spPr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Use PowerShell 7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Try out our ecosystem improvements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Engage with us in open source!</a:t>
            </a:r>
          </a:p>
          <a:p>
            <a:pPr lvl="1"/>
            <a:r>
              <a:rPr lang="en-US" dirty="0"/>
              <a:t>Try out our PS and module previews</a:t>
            </a:r>
          </a:p>
          <a:p>
            <a:pPr lvl="1"/>
            <a:r>
              <a:rPr lang="en-US" dirty="0"/>
              <a:t>File issues </a:t>
            </a:r>
          </a:p>
          <a:p>
            <a:pPr lvl="1"/>
            <a:r>
              <a:rPr lang="en-US" dirty="0"/>
              <a:t>Contribute docs and code</a:t>
            </a:r>
          </a:p>
        </p:txBody>
      </p:sp>
    </p:spTree>
    <p:extLst>
      <p:ext uri="{BB962C8B-B14F-4D97-AF65-F5344CB8AC3E}">
        <p14:creationId xmlns:p14="http://schemas.microsoft.com/office/powerpoint/2010/main" val="1916743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CCF3-0040-4B25-B9D6-8A4A48ED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420851"/>
            <a:ext cx="6983413" cy="857250"/>
          </a:xfrm>
        </p:spPr>
        <p:txBody>
          <a:bodyPr/>
          <a:lstStyle/>
          <a:p>
            <a:r>
              <a:rPr lang="en-US" dirty="0"/>
              <a:t>How to stay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147B4-2C1F-49DF-90E8-B02EDCDC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83881"/>
            <a:ext cx="9001000" cy="3188069"/>
          </a:xfrm>
        </p:spPr>
        <p:txBody>
          <a:bodyPr>
            <a:normAutofit fontScale="925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PowerShell community call: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PSCommunityCall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PowerShell Org on GitHub: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github.com/powershell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@PowerShell_Team on Twitter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PowerShell blog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PowerShell | Automating the world one-liner at a time… (microsoft.com)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95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8" y="265497"/>
            <a:ext cx="8748464" cy="755339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err="1">
                <a:cs typeface="Segoe UI Light"/>
              </a:rPr>
              <a:t>Thanks</a:t>
            </a:r>
            <a:r>
              <a:rPr lang="de-DE" dirty="0">
                <a:cs typeface="Segoe UI Light"/>
              </a:rPr>
              <a:t> </a:t>
            </a:r>
            <a:r>
              <a:rPr lang="de-DE" dirty="0" err="1">
                <a:cs typeface="Segoe UI Light"/>
              </a:rPr>
              <a:t>to</a:t>
            </a:r>
            <a:r>
              <a:rPr lang="de-DE" dirty="0">
                <a:cs typeface="Segoe UI Light"/>
              </a:rPr>
              <a:t> </a:t>
            </a:r>
            <a:r>
              <a:rPr lang="de-DE" dirty="0" err="1">
                <a:cs typeface="Segoe UI Light"/>
              </a:rPr>
              <a:t>our</a:t>
            </a:r>
            <a:r>
              <a:rPr lang="de-DE" dirty="0">
                <a:cs typeface="Segoe UI Light"/>
              </a:rPr>
              <a:t> Sponsors!</a:t>
            </a:r>
            <a:endParaRPr lang="de-AT" dirty="0">
              <a:cs typeface="Segoe UI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11212-E295-4F73-8AD8-4D7D9202FEFB}"/>
              </a:ext>
            </a:extLst>
          </p:cNvPr>
          <p:cNvSpPr/>
          <p:nvPr/>
        </p:nvSpPr>
        <p:spPr>
          <a:xfrm>
            <a:off x="395536" y="978005"/>
            <a:ext cx="8352928" cy="182113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45D681-5ADF-4C55-8A57-CD1FDEFDCA2F}"/>
              </a:ext>
            </a:extLst>
          </p:cNvPr>
          <p:cNvSpPr/>
          <p:nvPr/>
        </p:nvSpPr>
        <p:spPr>
          <a:xfrm>
            <a:off x="388327" y="2890834"/>
            <a:ext cx="8352928" cy="1227133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1AC728-D6FB-4308-90A3-195C3CB78FE4}"/>
              </a:ext>
            </a:extLst>
          </p:cNvPr>
          <p:cNvSpPr/>
          <p:nvPr/>
        </p:nvSpPr>
        <p:spPr>
          <a:xfrm flipV="1">
            <a:off x="1187623" y="4270366"/>
            <a:ext cx="7560841" cy="6776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9D97EC4C-5E37-4B9A-9B7D-81AB0407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22" y="941921"/>
            <a:ext cx="2730057" cy="1945895"/>
          </a:xfrm>
          <a:prstGeom prst="rect">
            <a:avLst/>
          </a:prstGeom>
        </p:spPr>
      </p:pic>
      <p:pic>
        <p:nvPicPr>
          <p:cNvPr id="10" name="Grafik 10" descr="Ein Bild, das sitzend, haltend, Uhr, Frau enthält.&#10;&#10;Beschreibung automatisch generiert.">
            <a:extLst>
              <a:ext uri="{FF2B5EF4-FFF2-40B4-BE49-F238E27FC236}">
                <a16:creationId xmlns:a16="http://schemas.microsoft.com/office/drawing/2014/main" id="{64BE435C-80C7-400E-8B8D-5EF730C2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29" y="2984223"/>
            <a:ext cx="1314451" cy="982732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BC256AF9-7B0B-4545-BBB0-A0A19CE9A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54" y="3255089"/>
            <a:ext cx="1892162" cy="509331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755F1958-6FB1-4280-A679-6716ACBAF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997" y="3016232"/>
            <a:ext cx="1749287" cy="962198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654CE239-20B7-4D5C-AEED-B8720F8272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92" t="28873" r="11798" b="18561"/>
          <a:stretch/>
        </p:blipFill>
        <p:spPr>
          <a:xfrm>
            <a:off x="6722580" y="3015035"/>
            <a:ext cx="1692334" cy="986405"/>
          </a:xfrm>
          <a:prstGeom prst="rect">
            <a:avLst/>
          </a:prstGeom>
        </p:spPr>
      </p:pic>
      <p:pic>
        <p:nvPicPr>
          <p:cNvPr id="15" name="Grafik 15" descr="Ein Bild, das Geschirr, Teller, Schild enthält.&#10;&#10;Beschreibung automatisch generiert.">
            <a:extLst>
              <a:ext uri="{FF2B5EF4-FFF2-40B4-BE49-F238E27FC236}">
                <a16:creationId xmlns:a16="http://schemas.microsoft.com/office/drawing/2014/main" id="{76254723-75F3-4CCB-AF44-6F022A95F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6655" y="4430892"/>
            <a:ext cx="1438690" cy="406455"/>
          </a:xfrm>
          <a:prstGeom prst="rect">
            <a:avLst/>
          </a:prstGeom>
        </p:spPr>
      </p:pic>
      <p:pic>
        <p:nvPicPr>
          <p:cNvPr id="16" name="Grafik 17">
            <a:extLst>
              <a:ext uri="{FF2B5EF4-FFF2-40B4-BE49-F238E27FC236}">
                <a16:creationId xmlns:a16="http://schemas.microsoft.com/office/drawing/2014/main" id="{4C5C06DB-8345-4CB7-836F-3F64D4ABD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7221" y="4209220"/>
            <a:ext cx="2159277" cy="1073427"/>
          </a:xfrm>
          <a:prstGeom prst="rect">
            <a:avLst/>
          </a:prstGeom>
        </p:spPr>
      </p:pic>
      <p:pic>
        <p:nvPicPr>
          <p:cNvPr id="6" name="Grafik 9" descr="Ein Bild, das Zeichnung, Geschirr, Teller enthält.&#10;&#10;Beschreibung automatisch generiert.">
            <a:extLst>
              <a:ext uri="{FF2B5EF4-FFF2-40B4-BE49-F238E27FC236}">
                <a16:creationId xmlns:a16="http://schemas.microsoft.com/office/drawing/2014/main" id="{C664FA64-871B-4897-AF9C-5AC55D411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922" y="1372830"/>
            <a:ext cx="2381639" cy="1027913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70106089-0232-48F9-BE7A-214EF6656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9043" y="1561991"/>
            <a:ext cx="2743200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8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DDF1A1B-5356-49A4-9F97-4C02B2B3E1F9}"/>
              </a:ext>
            </a:extLst>
          </p:cNvPr>
          <p:cNvGrpSpPr/>
          <p:nvPr/>
        </p:nvGrpSpPr>
        <p:grpSpPr>
          <a:xfrm>
            <a:off x="2511760" y="511511"/>
            <a:ext cx="4304176" cy="4120479"/>
            <a:chOff x="3349013" y="682014"/>
            <a:chExt cx="5738901" cy="54939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D75451-4865-45D0-854E-5C11814C6EE0}"/>
                </a:ext>
              </a:extLst>
            </p:cNvPr>
            <p:cNvSpPr/>
            <p:nvPr/>
          </p:nvSpPr>
          <p:spPr>
            <a:xfrm>
              <a:off x="3349013" y="682014"/>
              <a:ext cx="5493974" cy="549397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5FCCCE-BE6B-43C8-A039-B8333FAD8A86}"/>
                </a:ext>
              </a:extLst>
            </p:cNvPr>
            <p:cNvSpPr txBox="1"/>
            <p:nvPr/>
          </p:nvSpPr>
          <p:spPr>
            <a:xfrm>
              <a:off x="3906581" y="1909418"/>
              <a:ext cx="23839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/>
                <a:t>Security</a:t>
              </a:r>
              <a:endParaRPr lang="en-US" sz="13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3E3A82-F5FF-4E4A-8330-0A7DE3E88812}"/>
                </a:ext>
              </a:extLst>
            </p:cNvPr>
            <p:cNvSpPr txBox="1"/>
            <p:nvPr/>
          </p:nvSpPr>
          <p:spPr>
            <a:xfrm>
              <a:off x="6257869" y="1843945"/>
              <a:ext cx="2034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/>
                <a:t>Identity</a:t>
              </a:r>
              <a:endParaRPr lang="en-US" sz="135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72D965-0445-4ED3-9699-1DACD02DE60D}"/>
                </a:ext>
              </a:extLst>
            </p:cNvPr>
            <p:cNvSpPr txBox="1"/>
            <p:nvPr/>
          </p:nvSpPr>
          <p:spPr>
            <a:xfrm>
              <a:off x="6674598" y="3628133"/>
              <a:ext cx="24133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Hyper-V</a:t>
              </a:r>
              <a:endParaRPr lang="en-US" sz="135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FCEB33-2E96-4EF7-9F1B-5D0B79973936}"/>
                </a:ext>
              </a:extLst>
            </p:cNvPr>
            <p:cNvSpPr txBox="1"/>
            <p:nvPr/>
          </p:nvSpPr>
          <p:spPr>
            <a:xfrm>
              <a:off x="4662872" y="1007738"/>
              <a:ext cx="28662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/>
                <a:t>Networking</a:t>
              </a:r>
              <a:endParaRPr lang="en-US" sz="135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BEF869-D485-45F4-A329-362F96B75DD3}"/>
                </a:ext>
              </a:extLst>
            </p:cNvPr>
            <p:cNvSpPr txBox="1"/>
            <p:nvPr/>
          </p:nvSpPr>
          <p:spPr>
            <a:xfrm>
              <a:off x="6720153" y="2730590"/>
              <a:ext cx="2034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Storage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64572A-193C-4AFA-BA6E-273210A78AFF}"/>
                </a:ext>
              </a:extLst>
            </p:cNvPr>
            <p:cNvSpPr txBox="1"/>
            <p:nvPr/>
          </p:nvSpPr>
          <p:spPr>
            <a:xfrm>
              <a:off x="6531273" y="4352559"/>
              <a:ext cx="195966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 err="1"/>
                <a:t>WinRM</a:t>
              </a:r>
              <a:r>
                <a:rPr lang="en-US" sz="2100" dirty="0"/>
                <a:t> Remoting</a:t>
              </a:r>
              <a:endParaRPr lang="en-US" sz="9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E936C9-3C5E-4767-82E1-014AC8A6E7B2}"/>
              </a:ext>
            </a:extLst>
          </p:cNvPr>
          <p:cNvGrpSpPr/>
          <p:nvPr/>
        </p:nvGrpSpPr>
        <p:grpSpPr>
          <a:xfrm>
            <a:off x="2695456" y="1962978"/>
            <a:ext cx="2310494" cy="2310493"/>
            <a:chOff x="3349013" y="682014"/>
            <a:chExt cx="5493974" cy="549397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29D69-C9E4-43EE-B11A-66D496F9B060}"/>
                </a:ext>
              </a:extLst>
            </p:cNvPr>
            <p:cNvSpPr/>
            <p:nvPr/>
          </p:nvSpPr>
          <p:spPr>
            <a:xfrm>
              <a:off x="3349013" y="682014"/>
              <a:ext cx="5493974" cy="549397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6F9DF6-89E5-4B51-A78B-E841F4DAEB83}"/>
                </a:ext>
              </a:extLst>
            </p:cNvPr>
            <p:cNvSpPr txBox="1"/>
            <p:nvPr/>
          </p:nvSpPr>
          <p:spPr>
            <a:xfrm>
              <a:off x="4509525" y="1402838"/>
              <a:ext cx="1418146" cy="7135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COM</a:t>
              </a:r>
              <a:endParaRPr lang="en-US" sz="7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61F456-D706-4126-A893-88F1C0C74700}"/>
                </a:ext>
              </a:extLst>
            </p:cNvPr>
            <p:cNvSpPr txBox="1"/>
            <p:nvPr/>
          </p:nvSpPr>
          <p:spPr>
            <a:xfrm>
              <a:off x="4904013" y="4676440"/>
              <a:ext cx="2383975" cy="7135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WMI/CIM</a:t>
              </a:r>
              <a:endParaRPr lang="en-US" sz="7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BEDD1D-CFD4-4832-99E2-9781E3B379AD}"/>
                </a:ext>
              </a:extLst>
            </p:cNvPr>
            <p:cNvSpPr txBox="1"/>
            <p:nvPr/>
          </p:nvSpPr>
          <p:spPr>
            <a:xfrm>
              <a:off x="6257869" y="1843946"/>
              <a:ext cx="2034207" cy="7135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Registry</a:t>
              </a:r>
              <a:endParaRPr lang="en-US" sz="7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D76AB3-56D1-49A1-B77B-867C8ACDAC52}"/>
                </a:ext>
              </a:extLst>
            </p:cNvPr>
            <p:cNvSpPr txBox="1"/>
            <p:nvPr/>
          </p:nvSpPr>
          <p:spPr>
            <a:xfrm>
              <a:off x="4714934" y="2859626"/>
              <a:ext cx="1731302" cy="7135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Win32</a:t>
              </a:r>
              <a:endParaRPr lang="en-US" sz="7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727EB9-64F0-402B-9AD4-6982B81DF083}"/>
                </a:ext>
              </a:extLst>
            </p:cNvPr>
            <p:cNvSpPr txBox="1"/>
            <p:nvPr/>
          </p:nvSpPr>
          <p:spPr>
            <a:xfrm>
              <a:off x="3960509" y="3747129"/>
              <a:ext cx="1624715" cy="7135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.NET</a:t>
              </a:r>
              <a:endParaRPr lang="en-US" sz="7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7B560E-ACDA-4ECC-BC5B-3F8C815B9B37}"/>
                </a:ext>
              </a:extLst>
            </p:cNvPr>
            <p:cNvSpPr txBox="1"/>
            <p:nvPr/>
          </p:nvSpPr>
          <p:spPr>
            <a:xfrm>
              <a:off x="6588226" y="3213574"/>
              <a:ext cx="1868558" cy="7135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Files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CAFDB5-8F72-4FEC-B0F3-3F533D99C803}"/>
              </a:ext>
            </a:extLst>
          </p:cNvPr>
          <p:cNvSpPr txBox="1"/>
          <p:nvPr/>
        </p:nvSpPr>
        <p:spPr>
          <a:xfrm>
            <a:off x="2602632" y="76673"/>
            <a:ext cx="39401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/>
              <a:t>Windows PowerShell 3.0 – 5.0</a:t>
            </a:r>
          </a:p>
        </p:txBody>
      </p:sp>
    </p:spTree>
    <p:extLst>
      <p:ext uri="{BB962C8B-B14F-4D97-AF65-F5344CB8AC3E}">
        <p14:creationId xmlns:p14="http://schemas.microsoft.com/office/powerpoint/2010/main" val="332635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C7939BDC-2EF6-489C-A302-0FE558C66A7D}"/>
              </a:ext>
            </a:extLst>
          </p:cNvPr>
          <p:cNvGrpSpPr/>
          <p:nvPr/>
        </p:nvGrpSpPr>
        <p:grpSpPr>
          <a:xfrm>
            <a:off x="2512683" y="2435705"/>
            <a:ext cx="2194560" cy="2194560"/>
            <a:chOff x="3349013" y="682014"/>
            <a:chExt cx="5493974" cy="549397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8D2BF1-4AE6-4480-9B05-E97D830C9986}"/>
                </a:ext>
              </a:extLst>
            </p:cNvPr>
            <p:cNvSpPr/>
            <p:nvPr/>
          </p:nvSpPr>
          <p:spPr>
            <a:xfrm>
              <a:off x="3349013" y="682014"/>
              <a:ext cx="5493974" cy="549397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C5567E3-5686-4229-9B22-0D7606503046}"/>
                </a:ext>
              </a:extLst>
            </p:cNvPr>
            <p:cNvSpPr txBox="1"/>
            <p:nvPr/>
          </p:nvSpPr>
          <p:spPr>
            <a:xfrm>
              <a:off x="3906582" y="1909418"/>
              <a:ext cx="2383969" cy="693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Security</a:t>
              </a:r>
              <a:endParaRPr lang="en-US" sz="675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D6686B1-DACD-4E33-AB04-E4DBEE71A043}"/>
                </a:ext>
              </a:extLst>
            </p:cNvPr>
            <p:cNvSpPr txBox="1"/>
            <p:nvPr/>
          </p:nvSpPr>
          <p:spPr>
            <a:xfrm>
              <a:off x="6257868" y="1843943"/>
              <a:ext cx="2034207" cy="693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Identity</a:t>
              </a:r>
              <a:endParaRPr lang="en-US" sz="675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449DF96-4095-4839-A781-A652960FD50E}"/>
                </a:ext>
              </a:extLst>
            </p:cNvPr>
            <p:cNvSpPr txBox="1"/>
            <p:nvPr/>
          </p:nvSpPr>
          <p:spPr>
            <a:xfrm>
              <a:off x="6674600" y="3628132"/>
              <a:ext cx="1959664" cy="693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Hyper-V</a:t>
              </a:r>
              <a:endParaRPr lang="en-US" sz="675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A5787B-C6E0-40FD-B241-73D6973B094E}"/>
                </a:ext>
              </a:extLst>
            </p:cNvPr>
            <p:cNvSpPr txBox="1"/>
            <p:nvPr/>
          </p:nvSpPr>
          <p:spPr>
            <a:xfrm>
              <a:off x="4662872" y="1007738"/>
              <a:ext cx="2866254" cy="693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Networking</a:t>
              </a:r>
              <a:endParaRPr lang="en-US" sz="675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4BF56C0-A9C2-4CF8-BD4D-90D4D40F8444}"/>
                </a:ext>
              </a:extLst>
            </p:cNvPr>
            <p:cNvSpPr txBox="1"/>
            <p:nvPr/>
          </p:nvSpPr>
          <p:spPr>
            <a:xfrm>
              <a:off x="6720153" y="2730587"/>
              <a:ext cx="1868556" cy="693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Storage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D720B70-4A11-4AB9-963B-05D8D5264F58}"/>
                </a:ext>
              </a:extLst>
            </p:cNvPr>
            <p:cNvSpPr txBox="1"/>
            <p:nvPr/>
          </p:nvSpPr>
          <p:spPr>
            <a:xfrm>
              <a:off x="6541076" y="4411021"/>
              <a:ext cx="1959664" cy="1040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WinRM Remoting</a:t>
              </a:r>
              <a:endParaRPr lang="en-US" sz="6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E936C9-3C5E-4767-82E1-014AC8A6E7B2}"/>
              </a:ext>
            </a:extLst>
          </p:cNvPr>
          <p:cNvGrpSpPr/>
          <p:nvPr/>
        </p:nvGrpSpPr>
        <p:grpSpPr>
          <a:xfrm>
            <a:off x="2609638" y="3209881"/>
            <a:ext cx="1231082" cy="1231082"/>
            <a:chOff x="3349013" y="682014"/>
            <a:chExt cx="5493974" cy="549397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29D69-C9E4-43EE-B11A-66D496F9B060}"/>
                </a:ext>
              </a:extLst>
            </p:cNvPr>
            <p:cNvSpPr/>
            <p:nvPr/>
          </p:nvSpPr>
          <p:spPr>
            <a:xfrm>
              <a:off x="3349013" y="682014"/>
              <a:ext cx="5493974" cy="549397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6F9DF6-89E5-4B51-A78B-E841F4DAEB83}"/>
                </a:ext>
              </a:extLst>
            </p:cNvPr>
            <p:cNvSpPr txBox="1"/>
            <p:nvPr/>
          </p:nvSpPr>
          <p:spPr>
            <a:xfrm>
              <a:off x="4509525" y="1402841"/>
              <a:ext cx="1376106" cy="12361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COM</a:t>
              </a:r>
              <a:endParaRPr lang="en-US" sz="1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61F456-D706-4126-A893-88F1C0C74700}"/>
                </a:ext>
              </a:extLst>
            </p:cNvPr>
            <p:cNvSpPr txBox="1"/>
            <p:nvPr/>
          </p:nvSpPr>
          <p:spPr>
            <a:xfrm>
              <a:off x="4904012" y="4676437"/>
              <a:ext cx="2383976" cy="8241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WMI/CIM</a:t>
              </a:r>
              <a:endParaRPr lang="en-US" sz="1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BEDD1D-CFD4-4832-99E2-9781E3B379AD}"/>
                </a:ext>
              </a:extLst>
            </p:cNvPr>
            <p:cNvSpPr txBox="1"/>
            <p:nvPr/>
          </p:nvSpPr>
          <p:spPr>
            <a:xfrm>
              <a:off x="6257867" y="1843945"/>
              <a:ext cx="2034206" cy="8241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Registry</a:t>
              </a:r>
              <a:endParaRPr lang="en-US" sz="1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D76AB3-56D1-49A1-B77B-867C8ACDAC52}"/>
                </a:ext>
              </a:extLst>
            </p:cNvPr>
            <p:cNvSpPr txBox="1"/>
            <p:nvPr/>
          </p:nvSpPr>
          <p:spPr>
            <a:xfrm>
              <a:off x="4714935" y="2859624"/>
              <a:ext cx="1731303" cy="12361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Win32</a:t>
              </a:r>
              <a:endParaRPr lang="en-US" sz="1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727EB9-64F0-402B-9AD4-6982B81DF083}"/>
                </a:ext>
              </a:extLst>
            </p:cNvPr>
            <p:cNvSpPr txBox="1"/>
            <p:nvPr/>
          </p:nvSpPr>
          <p:spPr>
            <a:xfrm>
              <a:off x="3960504" y="3785152"/>
              <a:ext cx="2297359" cy="8241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.NET</a:t>
              </a:r>
              <a:endParaRPr lang="en-US" sz="1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7B560E-ACDA-4ECC-BC5B-3F8C815B9B37}"/>
                </a:ext>
              </a:extLst>
            </p:cNvPr>
            <p:cNvSpPr txBox="1"/>
            <p:nvPr/>
          </p:nvSpPr>
          <p:spPr>
            <a:xfrm>
              <a:off x="6588229" y="3213576"/>
              <a:ext cx="1868559" cy="8241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Files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CAFDB5-8F72-4FEC-B0F3-3F533D99C803}"/>
              </a:ext>
            </a:extLst>
          </p:cNvPr>
          <p:cNvSpPr txBox="1"/>
          <p:nvPr/>
        </p:nvSpPr>
        <p:spPr>
          <a:xfrm>
            <a:off x="2602632" y="76673"/>
            <a:ext cx="39401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/>
              <a:t>PowerShell Core 6.x: Ubiquity!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8BE2F-A59B-4690-839F-B5908410DE56}"/>
              </a:ext>
            </a:extLst>
          </p:cNvPr>
          <p:cNvGrpSpPr/>
          <p:nvPr/>
        </p:nvGrpSpPr>
        <p:grpSpPr>
          <a:xfrm>
            <a:off x="2482600" y="514595"/>
            <a:ext cx="4428165" cy="4120479"/>
            <a:chOff x="3310133" y="686126"/>
            <a:chExt cx="5904220" cy="549397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81FBC75-FF21-4029-B20D-8496D217C693}"/>
                </a:ext>
              </a:extLst>
            </p:cNvPr>
            <p:cNvSpPr/>
            <p:nvPr/>
          </p:nvSpPr>
          <p:spPr>
            <a:xfrm>
              <a:off x="3310133" y="686126"/>
              <a:ext cx="5493975" cy="549397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6C811D-448A-4062-A018-3DDB62AAF59D}"/>
                </a:ext>
              </a:extLst>
            </p:cNvPr>
            <p:cNvSpPr txBox="1"/>
            <p:nvPr/>
          </p:nvSpPr>
          <p:spPr>
            <a:xfrm>
              <a:off x="4032868" y="1314081"/>
              <a:ext cx="2436952" cy="1969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Cloud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Azure/ARM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AWS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GCP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VMware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C85F972-03A0-4666-8197-9EB34597D785}"/>
                </a:ext>
              </a:extLst>
            </p:cNvPr>
            <p:cNvSpPr txBox="1"/>
            <p:nvPr/>
          </p:nvSpPr>
          <p:spPr>
            <a:xfrm>
              <a:off x="6527177" y="4216539"/>
              <a:ext cx="2436952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OS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Linux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macOS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92BCB41-4BF3-406E-978C-AECA225AE1E2}"/>
                </a:ext>
              </a:extLst>
            </p:cNvPr>
            <p:cNvSpPr txBox="1"/>
            <p:nvPr/>
          </p:nvSpPr>
          <p:spPr>
            <a:xfrm>
              <a:off x="5962386" y="1230202"/>
              <a:ext cx="3001743" cy="1969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Distributions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Docker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CI/CD platforms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.NET SDK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Portability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A8F2889-4ACA-440D-803A-F3F6775CAF99}"/>
                </a:ext>
              </a:extLst>
            </p:cNvPr>
            <p:cNvSpPr txBox="1"/>
            <p:nvPr/>
          </p:nvSpPr>
          <p:spPr>
            <a:xfrm>
              <a:off x="6385493" y="3030578"/>
              <a:ext cx="22606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/>
                <a:t>REST / JSON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C88DE6-9561-48D8-8073-CC1A903F0C39}"/>
                </a:ext>
              </a:extLst>
            </p:cNvPr>
            <p:cNvSpPr txBox="1"/>
            <p:nvPr/>
          </p:nvSpPr>
          <p:spPr>
            <a:xfrm>
              <a:off x="7390422" y="3695066"/>
              <a:ext cx="182393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SSH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66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C7939BDC-2EF6-489C-A302-0FE558C66A7D}"/>
              </a:ext>
            </a:extLst>
          </p:cNvPr>
          <p:cNvGrpSpPr/>
          <p:nvPr/>
        </p:nvGrpSpPr>
        <p:grpSpPr>
          <a:xfrm>
            <a:off x="2512683" y="2435705"/>
            <a:ext cx="2194560" cy="2194560"/>
            <a:chOff x="3349013" y="682014"/>
            <a:chExt cx="5493974" cy="549397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8D2BF1-4AE6-4480-9B05-E97D830C9986}"/>
                </a:ext>
              </a:extLst>
            </p:cNvPr>
            <p:cNvSpPr/>
            <p:nvPr/>
          </p:nvSpPr>
          <p:spPr>
            <a:xfrm>
              <a:off x="3349013" y="682014"/>
              <a:ext cx="5493974" cy="549397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C5567E3-5686-4229-9B22-0D7606503046}"/>
                </a:ext>
              </a:extLst>
            </p:cNvPr>
            <p:cNvSpPr txBox="1"/>
            <p:nvPr/>
          </p:nvSpPr>
          <p:spPr>
            <a:xfrm>
              <a:off x="3906582" y="1909418"/>
              <a:ext cx="2383969" cy="693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Security</a:t>
              </a:r>
              <a:endParaRPr lang="en-US" sz="675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D6686B1-DACD-4E33-AB04-E4DBEE71A043}"/>
                </a:ext>
              </a:extLst>
            </p:cNvPr>
            <p:cNvSpPr txBox="1"/>
            <p:nvPr/>
          </p:nvSpPr>
          <p:spPr>
            <a:xfrm>
              <a:off x="6257868" y="1843943"/>
              <a:ext cx="2034207" cy="693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Identity</a:t>
              </a:r>
              <a:endParaRPr lang="en-US" sz="675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449DF96-4095-4839-A781-A652960FD50E}"/>
                </a:ext>
              </a:extLst>
            </p:cNvPr>
            <p:cNvSpPr txBox="1"/>
            <p:nvPr/>
          </p:nvSpPr>
          <p:spPr>
            <a:xfrm>
              <a:off x="6674600" y="3628132"/>
              <a:ext cx="1959664" cy="693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Hyper-V</a:t>
              </a:r>
              <a:endParaRPr lang="en-US" sz="675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A5787B-C6E0-40FD-B241-73D6973B094E}"/>
                </a:ext>
              </a:extLst>
            </p:cNvPr>
            <p:cNvSpPr txBox="1"/>
            <p:nvPr/>
          </p:nvSpPr>
          <p:spPr>
            <a:xfrm>
              <a:off x="4662872" y="1007738"/>
              <a:ext cx="2866254" cy="693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Networking</a:t>
              </a:r>
              <a:endParaRPr lang="en-US" sz="675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4BF56C0-A9C2-4CF8-BD4D-90D4D40F8444}"/>
                </a:ext>
              </a:extLst>
            </p:cNvPr>
            <p:cNvSpPr txBox="1"/>
            <p:nvPr/>
          </p:nvSpPr>
          <p:spPr>
            <a:xfrm>
              <a:off x="6720153" y="2730587"/>
              <a:ext cx="1868556" cy="693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Storage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D720B70-4A11-4AB9-963B-05D8D5264F58}"/>
                </a:ext>
              </a:extLst>
            </p:cNvPr>
            <p:cNvSpPr txBox="1"/>
            <p:nvPr/>
          </p:nvSpPr>
          <p:spPr>
            <a:xfrm>
              <a:off x="6541076" y="4411021"/>
              <a:ext cx="1959664" cy="1040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WinRM Remoting</a:t>
              </a:r>
              <a:endParaRPr lang="en-US" sz="6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E936C9-3C5E-4767-82E1-014AC8A6E7B2}"/>
              </a:ext>
            </a:extLst>
          </p:cNvPr>
          <p:cNvGrpSpPr/>
          <p:nvPr/>
        </p:nvGrpSpPr>
        <p:grpSpPr>
          <a:xfrm>
            <a:off x="2609638" y="3209881"/>
            <a:ext cx="1231082" cy="1231082"/>
            <a:chOff x="3349013" y="682014"/>
            <a:chExt cx="5493974" cy="549397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29D69-C9E4-43EE-B11A-66D496F9B060}"/>
                </a:ext>
              </a:extLst>
            </p:cNvPr>
            <p:cNvSpPr/>
            <p:nvPr/>
          </p:nvSpPr>
          <p:spPr>
            <a:xfrm>
              <a:off x="3349013" y="682014"/>
              <a:ext cx="5493974" cy="549397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6F9DF6-89E5-4B51-A78B-E841F4DAEB83}"/>
                </a:ext>
              </a:extLst>
            </p:cNvPr>
            <p:cNvSpPr txBox="1"/>
            <p:nvPr/>
          </p:nvSpPr>
          <p:spPr>
            <a:xfrm>
              <a:off x="4509525" y="1402841"/>
              <a:ext cx="1376106" cy="12361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COM</a:t>
              </a:r>
              <a:endParaRPr lang="en-US" sz="1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61F456-D706-4126-A893-88F1C0C74700}"/>
                </a:ext>
              </a:extLst>
            </p:cNvPr>
            <p:cNvSpPr txBox="1"/>
            <p:nvPr/>
          </p:nvSpPr>
          <p:spPr>
            <a:xfrm>
              <a:off x="4904012" y="4676437"/>
              <a:ext cx="2383976" cy="8241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WMI/CIM</a:t>
              </a:r>
              <a:endParaRPr lang="en-US" sz="1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BEDD1D-CFD4-4832-99E2-9781E3B379AD}"/>
                </a:ext>
              </a:extLst>
            </p:cNvPr>
            <p:cNvSpPr txBox="1"/>
            <p:nvPr/>
          </p:nvSpPr>
          <p:spPr>
            <a:xfrm>
              <a:off x="6257867" y="1843945"/>
              <a:ext cx="2034206" cy="8241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Registry</a:t>
              </a:r>
              <a:endParaRPr lang="en-US" sz="1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D76AB3-56D1-49A1-B77B-867C8ACDAC52}"/>
                </a:ext>
              </a:extLst>
            </p:cNvPr>
            <p:cNvSpPr txBox="1"/>
            <p:nvPr/>
          </p:nvSpPr>
          <p:spPr>
            <a:xfrm>
              <a:off x="4714935" y="2859624"/>
              <a:ext cx="1731303" cy="12361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Win32</a:t>
              </a:r>
              <a:endParaRPr lang="en-US" sz="1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727EB9-64F0-402B-9AD4-6982B81DF083}"/>
                </a:ext>
              </a:extLst>
            </p:cNvPr>
            <p:cNvSpPr txBox="1"/>
            <p:nvPr/>
          </p:nvSpPr>
          <p:spPr>
            <a:xfrm>
              <a:off x="3960508" y="3785152"/>
              <a:ext cx="1731303" cy="8241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.NET</a:t>
              </a:r>
              <a:endParaRPr lang="en-US" sz="1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7B560E-ACDA-4ECC-BC5B-3F8C815B9B37}"/>
                </a:ext>
              </a:extLst>
            </p:cNvPr>
            <p:cNvSpPr txBox="1"/>
            <p:nvPr/>
          </p:nvSpPr>
          <p:spPr>
            <a:xfrm>
              <a:off x="6588229" y="3213576"/>
              <a:ext cx="1868559" cy="8241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Files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CAFDB5-8F72-4FEC-B0F3-3F533D99C803}"/>
              </a:ext>
            </a:extLst>
          </p:cNvPr>
          <p:cNvSpPr txBox="1"/>
          <p:nvPr/>
        </p:nvSpPr>
        <p:spPr>
          <a:xfrm>
            <a:off x="2602632" y="76673"/>
            <a:ext cx="39401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/>
              <a:t>PowerShell Core 6.x: Ubiquity!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89136-DDD9-43B3-8157-8F8EB3AA8F6B}"/>
              </a:ext>
            </a:extLst>
          </p:cNvPr>
          <p:cNvSpPr txBox="1"/>
          <p:nvPr/>
        </p:nvSpPr>
        <p:spPr>
          <a:xfrm>
            <a:off x="482797" y="2899836"/>
            <a:ext cx="19381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Note this portion outside the circle was Windows compatibility that we (temporarily) lost in the transition to .NET / PowerShell Core</a:t>
            </a: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FD083F5E-249A-4CB6-9143-EBBF4E541A6A}"/>
              </a:ext>
            </a:extLst>
          </p:cNvPr>
          <p:cNvGrpSpPr/>
          <p:nvPr/>
        </p:nvGrpSpPr>
        <p:grpSpPr>
          <a:xfrm>
            <a:off x="2539320" y="511511"/>
            <a:ext cx="4371445" cy="4120479"/>
            <a:chOff x="3385760" y="682014"/>
            <a:chExt cx="5828593" cy="549397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81FBC75-FF21-4029-B20D-8496D217C693}"/>
                </a:ext>
              </a:extLst>
            </p:cNvPr>
            <p:cNvSpPr/>
            <p:nvPr/>
          </p:nvSpPr>
          <p:spPr>
            <a:xfrm>
              <a:off x="3385760" y="682014"/>
              <a:ext cx="5493975" cy="549397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6C811D-448A-4062-A018-3DDB62AAF59D}"/>
                </a:ext>
              </a:extLst>
            </p:cNvPr>
            <p:cNvSpPr txBox="1"/>
            <p:nvPr/>
          </p:nvSpPr>
          <p:spPr>
            <a:xfrm>
              <a:off x="4237386" y="1296633"/>
              <a:ext cx="2436952" cy="1969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Cloud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Azure/ARM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AWS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GCP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VMware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C85F972-03A0-4666-8197-9EB34597D785}"/>
                </a:ext>
              </a:extLst>
            </p:cNvPr>
            <p:cNvSpPr txBox="1"/>
            <p:nvPr/>
          </p:nvSpPr>
          <p:spPr>
            <a:xfrm>
              <a:off x="6527177" y="4216539"/>
              <a:ext cx="2436952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OS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Linux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macOS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92BCB41-4BF3-406E-978C-AECA225AE1E2}"/>
                </a:ext>
              </a:extLst>
            </p:cNvPr>
            <p:cNvSpPr txBox="1"/>
            <p:nvPr/>
          </p:nvSpPr>
          <p:spPr>
            <a:xfrm>
              <a:off x="5901816" y="1091586"/>
              <a:ext cx="3001743" cy="1969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Distributions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Docker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CI/CD platforms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.NET SDK</a:t>
              </a:r>
            </a:p>
            <a:p>
              <a:pPr marL="214313" indent="-214313">
                <a:buFontTx/>
                <a:buChar char="-"/>
              </a:pPr>
              <a:r>
                <a:rPr lang="en-US" dirty="0"/>
                <a:t>Portability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A8F2889-4ACA-440D-803A-F3F6775CAF99}"/>
                </a:ext>
              </a:extLst>
            </p:cNvPr>
            <p:cNvSpPr txBox="1"/>
            <p:nvPr/>
          </p:nvSpPr>
          <p:spPr>
            <a:xfrm>
              <a:off x="6385493" y="3030578"/>
              <a:ext cx="22606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/>
                <a:t>REST / JSON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C88DE6-9561-48D8-8073-CC1A903F0C39}"/>
                </a:ext>
              </a:extLst>
            </p:cNvPr>
            <p:cNvSpPr txBox="1"/>
            <p:nvPr/>
          </p:nvSpPr>
          <p:spPr>
            <a:xfrm>
              <a:off x="7390422" y="3695066"/>
              <a:ext cx="182393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SSH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797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CAFDB5-8F72-4FEC-B0F3-3F533D99C803}"/>
              </a:ext>
            </a:extLst>
          </p:cNvPr>
          <p:cNvSpPr txBox="1"/>
          <p:nvPr/>
        </p:nvSpPr>
        <p:spPr>
          <a:xfrm>
            <a:off x="2602632" y="76673"/>
            <a:ext cx="39401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PowerShell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89136-DDD9-43B3-8157-8F8EB3AA8F6B}"/>
              </a:ext>
            </a:extLst>
          </p:cNvPr>
          <p:cNvSpPr txBox="1"/>
          <p:nvPr/>
        </p:nvSpPr>
        <p:spPr>
          <a:xfrm>
            <a:off x="385666" y="2536316"/>
            <a:ext cx="19381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With .NET Core 3.1, and our own efforts to port inbox Windows modules, support for the vast majority of these APIs, features, and cmdlets have returned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7939BDC-2EF6-489C-A302-0FE558C66A7D}"/>
              </a:ext>
            </a:extLst>
          </p:cNvPr>
          <p:cNvGrpSpPr/>
          <p:nvPr/>
        </p:nvGrpSpPr>
        <p:grpSpPr>
          <a:xfrm>
            <a:off x="2847108" y="2435705"/>
            <a:ext cx="1860136" cy="1860134"/>
            <a:chOff x="3349013" y="682014"/>
            <a:chExt cx="5493974" cy="549397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8D2BF1-4AE6-4480-9B05-E97D830C9986}"/>
                </a:ext>
              </a:extLst>
            </p:cNvPr>
            <p:cNvSpPr/>
            <p:nvPr/>
          </p:nvSpPr>
          <p:spPr>
            <a:xfrm>
              <a:off x="3349013" y="682014"/>
              <a:ext cx="5493974" cy="549397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C5567E3-5686-4229-9B22-0D7606503046}"/>
                </a:ext>
              </a:extLst>
            </p:cNvPr>
            <p:cNvSpPr txBox="1"/>
            <p:nvPr/>
          </p:nvSpPr>
          <p:spPr>
            <a:xfrm>
              <a:off x="3906581" y="1909418"/>
              <a:ext cx="2383968" cy="81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Security</a:t>
              </a:r>
              <a:endParaRPr lang="en-US" sz="675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D6686B1-DACD-4E33-AB04-E4DBEE71A043}"/>
                </a:ext>
              </a:extLst>
            </p:cNvPr>
            <p:cNvSpPr txBox="1"/>
            <p:nvPr/>
          </p:nvSpPr>
          <p:spPr>
            <a:xfrm>
              <a:off x="6257868" y="1843944"/>
              <a:ext cx="2034208" cy="136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Identity</a:t>
              </a:r>
              <a:endParaRPr lang="en-US" sz="675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449DF96-4095-4839-A781-A652960FD50E}"/>
                </a:ext>
              </a:extLst>
            </p:cNvPr>
            <p:cNvSpPr txBox="1"/>
            <p:nvPr/>
          </p:nvSpPr>
          <p:spPr>
            <a:xfrm>
              <a:off x="6674600" y="3628130"/>
              <a:ext cx="1959661" cy="136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Hyper-V</a:t>
              </a:r>
              <a:endParaRPr lang="en-US" sz="675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A5787B-C6E0-40FD-B241-73D6973B094E}"/>
                </a:ext>
              </a:extLst>
            </p:cNvPr>
            <p:cNvSpPr txBox="1"/>
            <p:nvPr/>
          </p:nvSpPr>
          <p:spPr>
            <a:xfrm>
              <a:off x="4662872" y="1007736"/>
              <a:ext cx="2866254" cy="81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Networking</a:t>
              </a:r>
              <a:endParaRPr lang="en-US" sz="675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4BF56C0-A9C2-4CF8-BD4D-90D4D40F8444}"/>
                </a:ext>
              </a:extLst>
            </p:cNvPr>
            <p:cNvSpPr txBox="1"/>
            <p:nvPr/>
          </p:nvSpPr>
          <p:spPr>
            <a:xfrm>
              <a:off x="6720155" y="2730589"/>
              <a:ext cx="1868556" cy="136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Storage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D720B70-4A11-4AB9-963B-05D8D5264F58}"/>
                </a:ext>
              </a:extLst>
            </p:cNvPr>
            <p:cNvSpPr txBox="1"/>
            <p:nvPr/>
          </p:nvSpPr>
          <p:spPr>
            <a:xfrm>
              <a:off x="6541077" y="4411018"/>
              <a:ext cx="1959661" cy="1499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/>
                <a:t>WinRM Remoting</a:t>
              </a:r>
              <a:endParaRPr lang="en-US" sz="525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E936C9-3C5E-4767-82E1-014AC8A6E7B2}"/>
              </a:ext>
            </a:extLst>
          </p:cNvPr>
          <p:cNvGrpSpPr/>
          <p:nvPr/>
        </p:nvGrpSpPr>
        <p:grpSpPr>
          <a:xfrm>
            <a:off x="2929287" y="3091905"/>
            <a:ext cx="1043481" cy="1043480"/>
            <a:chOff x="3349013" y="682014"/>
            <a:chExt cx="5493974" cy="549397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29D69-C9E4-43EE-B11A-66D496F9B060}"/>
                </a:ext>
              </a:extLst>
            </p:cNvPr>
            <p:cNvSpPr/>
            <p:nvPr/>
          </p:nvSpPr>
          <p:spPr>
            <a:xfrm>
              <a:off x="3349013" y="682014"/>
              <a:ext cx="5493974" cy="549397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6F9DF6-89E5-4B51-A78B-E841F4DAEB83}"/>
                </a:ext>
              </a:extLst>
            </p:cNvPr>
            <p:cNvSpPr txBox="1"/>
            <p:nvPr/>
          </p:nvSpPr>
          <p:spPr>
            <a:xfrm>
              <a:off x="4509524" y="1402841"/>
              <a:ext cx="1894874" cy="9722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COM</a:t>
              </a:r>
              <a:endParaRPr lang="en-US" sz="1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61F456-D706-4126-A893-88F1C0C74700}"/>
                </a:ext>
              </a:extLst>
            </p:cNvPr>
            <p:cNvSpPr txBox="1"/>
            <p:nvPr/>
          </p:nvSpPr>
          <p:spPr>
            <a:xfrm>
              <a:off x="4904007" y="4676437"/>
              <a:ext cx="2383975" cy="14584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WMI/CIM</a:t>
              </a:r>
              <a:endParaRPr lang="en-US" sz="1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BEDD1D-CFD4-4832-99E2-9781E3B379AD}"/>
                </a:ext>
              </a:extLst>
            </p:cNvPr>
            <p:cNvSpPr txBox="1"/>
            <p:nvPr/>
          </p:nvSpPr>
          <p:spPr>
            <a:xfrm>
              <a:off x="6257871" y="1843947"/>
              <a:ext cx="2034208" cy="14584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Registry</a:t>
              </a:r>
              <a:endParaRPr lang="en-US" sz="1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D76AB3-56D1-49A1-B77B-867C8ACDAC52}"/>
                </a:ext>
              </a:extLst>
            </p:cNvPr>
            <p:cNvSpPr txBox="1"/>
            <p:nvPr/>
          </p:nvSpPr>
          <p:spPr>
            <a:xfrm>
              <a:off x="4714939" y="2859627"/>
              <a:ext cx="2383975" cy="9722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Win32</a:t>
              </a:r>
              <a:endParaRPr lang="en-US" sz="1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727EB9-64F0-402B-9AD4-6982B81DF083}"/>
                </a:ext>
              </a:extLst>
            </p:cNvPr>
            <p:cNvSpPr txBox="1"/>
            <p:nvPr/>
          </p:nvSpPr>
          <p:spPr>
            <a:xfrm>
              <a:off x="3960511" y="3785159"/>
              <a:ext cx="1720522" cy="14584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.NET</a:t>
              </a:r>
              <a:endParaRPr lang="en-US" sz="1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7B560E-ACDA-4ECC-BC5B-3F8C815B9B37}"/>
                </a:ext>
              </a:extLst>
            </p:cNvPr>
            <p:cNvSpPr txBox="1"/>
            <p:nvPr/>
          </p:nvSpPr>
          <p:spPr>
            <a:xfrm>
              <a:off x="6588232" y="3213581"/>
              <a:ext cx="1868554" cy="9722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/>
                <a:t>Files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EDA46A-C099-4C08-B477-FA3B0D349C66}"/>
              </a:ext>
            </a:extLst>
          </p:cNvPr>
          <p:cNvGrpSpPr/>
          <p:nvPr/>
        </p:nvGrpSpPr>
        <p:grpSpPr>
          <a:xfrm>
            <a:off x="2576331" y="527988"/>
            <a:ext cx="4334434" cy="4120479"/>
            <a:chOff x="3435108" y="703983"/>
            <a:chExt cx="5779245" cy="549397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81FBC75-FF21-4029-B20D-8496D217C693}"/>
                </a:ext>
              </a:extLst>
            </p:cNvPr>
            <p:cNvSpPr/>
            <p:nvPr/>
          </p:nvSpPr>
          <p:spPr>
            <a:xfrm>
              <a:off x="3435108" y="703983"/>
              <a:ext cx="5493980" cy="549397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6C811D-448A-4062-A018-3DDB62AAF59D}"/>
                </a:ext>
              </a:extLst>
            </p:cNvPr>
            <p:cNvSpPr txBox="1"/>
            <p:nvPr/>
          </p:nvSpPr>
          <p:spPr>
            <a:xfrm>
              <a:off x="4237386" y="1296633"/>
              <a:ext cx="2436955" cy="1969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Cloud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Azure/ARM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AWS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GCP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VMware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C85F972-03A0-4666-8197-9EB34597D785}"/>
                </a:ext>
              </a:extLst>
            </p:cNvPr>
            <p:cNvSpPr txBox="1"/>
            <p:nvPr/>
          </p:nvSpPr>
          <p:spPr>
            <a:xfrm>
              <a:off x="6527180" y="4216539"/>
              <a:ext cx="2436955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OS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Linux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macOS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92BCB41-4BF3-406E-978C-AECA225AE1E2}"/>
                </a:ext>
              </a:extLst>
            </p:cNvPr>
            <p:cNvSpPr txBox="1"/>
            <p:nvPr/>
          </p:nvSpPr>
          <p:spPr>
            <a:xfrm>
              <a:off x="6080760" y="1088137"/>
              <a:ext cx="3001747" cy="1969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Distributions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Docker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CI/CD platforms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.NET SDK</a:t>
              </a:r>
            </a:p>
            <a:p>
              <a:pPr marL="214313" indent="-214313">
                <a:buFontTx/>
                <a:buChar char="-"/>
              </a:pPr>
              <a:r>
                <a:rPr lang="en-US"/>
                <a:t>Portability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A8F2889-4ACA-440D-803A-F3F6775CAF99}"/>
                </a:ext>
              </a:extLst>
            </p:cNvPr>
            <p:cNvSpPr txBox="1"/>
            <p:nvPr/>
          </p:nvSpPr>
          <p:spPr>
            <a:xfrm>
              <a:off x="6385492" y="3030579"/>
              <a:ext cx="226063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/>
                <a:t>REST / JSON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C88DE6-9561-48D8-8073-CC1A903F0C39}"/>
                </a:ext>
              </a:extLst>
            </p:cNvPr>
            <p:cNvSpPr txBox="1"/>
            <p:nvPr/>
          </p:nvSpPr>
          <p:spPr>
            <a:xfrm>
              <a:off x="7390420" y="3695069"/>
              <a:ext cx="182393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SSH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22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664B-9625-49A8-B518-78AE7A43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PowerShell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97470-9F76-42DB-8A52-E83B3DB3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59582"/>
            <a:ext cx="5773190" cy="3653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BB2E5B-FAA6-4067-BBAD-544C98F6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87574"/>
            <a:ext cx="7176791" cy="35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1FC0-80A3-4DBE-AD16-E5F5A716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14350"/>
            <a:ext cx="6515100" cy="571500"/>
          </a:xfrm>
        </p:spPr>
        <p:txBody>
          <a:bodyPr>
            <a:normAutofit/>
          </a:bodyPr>
          <a:lstStyle/>
          <a:p>
            <a:r>
              <a:rPr lang="en-US" sz="3000" dirty="0"/>
              <a:t>PowerShell 7 Milestone (March 2020)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7D21E54-D74F-4CD7-B587-B4CCEFBC9F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3243759"/>
              </p:ext>
            </p:extLst>
          </p:nvPr>
        </p:nvGraphicFramePr>
        <p:xfrm>
          <a:off x="381000" y="742950"/>
          <a:ext cx="85834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775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Master">
  <a:themeElements>
    <a:clrScheme name="Benutzerdefiniert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2FE6FF"/>
      </a:hlink>
      <a:folHlink>
        <a:srgbClr val="35A8CB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CBB20146-5ADC-4701-A441-998FA436772A}" vid="{D9246F2C-F8D2-4A74-B5B2-2E1E421C4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C2688FBF9CA64CB792AC33F0688191" ma:contentTypeVersion="9" ma:contentTypeDescription="Ein neues Dokument erstellen." ma:contentTypeScope="" ma:versionID="bb8c808105859d988302485ec2c58132">
  <xsd:schema xmlns:xsd="http://www.w3.org/2001/XMLSchema" xmlns:xs="http://www.w3.org/2001/XMLSchema" xmlns:p="http://schemas.microsoft.com/office/2006/metadata/properties" xmlns:ns2="577fbb8d-fe09-4934-bc7c-2f9049c9df10" xmlns:ns3="72c3f8bc-eae7-4d3a-a749-558cc493be35" targetNamespace="http://schemas.microsoft.com/office/2006/metadata/properties" ma:root="true" ma:fieldsID="8c8ed38e1461269288b0025794618484" ns2:_="" ns3:_="">
    <xsd:import namespace="577fbb8d-fe09-4934-bc7c-2f9049c9df10"/>
    <xsd:import namespace="72c3f8bc-eae7-4d3a-a749-558cc493be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fbb8d-fe09-4934-bc7c-2f9049c9df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3f8bc-eae7-4d3a-a749-558cc493be3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548BFB-CF8F-497A-8152-7F17F8A19C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299922-2535-41C9-8F5B-75787EEC40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fbb8d-fe09-4934-bc7c-2f9049c9df10"/>
    <ds:schemaRef ds:uri="72c3f8bc-eae7-4d3a-a749-558cc493be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2D1080-F3FC-43B1-937B-A7A4FEC477E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Experts Live</Template>
  <TotalTime>460</TotalTime>
  <Words>1453</Words>
  <Application>Microsoft Office PowerPoint</Application>
  <PresentationFormat>On-screen Show (16:9)</PresentationFormat>
  <Paragraphs>292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Lucida Grande</vt:lpstr>
      <vt:lpstr>Segoe Light</vt:lpstr>
      <vt:lpstr>Segoe UI</vt:lpstr>
      <vt:lpstr>Segoe UI Light</vt:lpstr>
      <vt:lpstr>Wingdings</vt:lpstr>
      <vt:lpstr>Master</vt:lpstr>
      <vt:lpstr>PowerShell 7 – What‘s new The road to PowerShell 7 and beyond  </vt:lpstr>
      <vt:lpstr>Session 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State of PowerShell</vt:lpstr>
      <vt:lpstr>PowerShell 7 Milestone (March 2020)</vt:lpstr>
      <vt:lpstr>Chain Operators</vt:lpstr>
      <vt:lpstr>New Error View</vt:lpstr>
      <vt:lpstr>PowerShell 7.1 Milestone</vt:lpstr>
      <vt:lpstr>What’s New in the  PowerShell ecosystem </vt:lpstr>
      <vt:lpstr>Visual Studio Code Extension </vt:lpstr>
      <vt:lpstr>PowerShell Extension for VSCode– Major Release</vt:lpstr>
      <vt:lpstr>Secret Management - Customer Feedback</vt:lpstr>
      <vt:lpstr>SecretManagement Module (RC is available)</vt:lpstr>
      <vt:lpstr>Key Scenarios</vt:lpstr>
      <vt:lpstr>SecretManagement is valuable in heterogeneous environments where you may want to separate the specifics of the vault from a common script which needs secrets.</vt:lpstr>
      <vt:lpstr>The Vault Ecosystem</vt:lpstr>
      <vt:lpstr>SecretStore (Microsoft.Powershell.SecretStore) </vt:lpstr>
      <vt:lpstr>Notebooks</vt:lpstr>
      <vt:lpstr>PowerShell Notebook Kernel</vt:lpstr>
      <vt:lpstr>Predictive Intellisense</vt:lpstr>
      <vt:lpstr>Crescendo (Native Command Proxy Tool)</vt:lpstr>
      <vt:lpstr>What’s next? </vt:lpstr>
      <vt:lpstr>PowerShell 7.2 Milestone</vt:lpstr>
      <vt:lpstr>PowerShellGet 3.0</vt:lpstr>
      <vt:lpstr>PowerShell Gallery Operations</vt:lpstr>
      <vt:lpstr>Call to Action</vt:lpstr>
      <vt:lpstr>How to stay connected</vt:lpstr>
      <vt:lpstr>Thanks to our Sponsors!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Subtitle</dc:title>
  <dc:creator>Patrick Wahlmüller</dc:creator>
  <cp:lastModifiedBy>Sydney Smith (SHE/HER)</cp:lastModifiedBy>
  <cp:revision>46</cp:revision>
  <dcterms:created xsi:type="dcterms:W3CDTF">2017-06-26T15:34:29Z</dcterms:created>
  <dcterms:modified xsi:type="dcterms:W3CDTF">2021-01-07T23:58:00Z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0x01010092C2688FBF9CA64CB792AC33F0688191</vt:lpwstr>
  </property>
</Properties>
</file>